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1" r:id="rId1"/>
  </p:sldMasterIdLst>
  <p:notesMasterIdLst>
    <p:notesMasterId r:id="rId287"/>
  </p:notesMasterIdLst>
  <p:sldIdLst>
    <p:sldId id="1796" r:id="rId2"/>
    <p:sldId id="1797" r:id="rId3"/>
    <p:sldId id="1798" r:id="rId4"/>
    <p:sldId id="1799" r:id="rId5"/>
    <p:sldId id="1800" r:id="rId6"/>
    <p:sldId id="1801" r:id="rId7"/>
    <p:sldId id="1802" r:id="rId8"/>
    <p:sldId id="1803" r:id="rId9"/>
    <p:sldId id="1808" r:id="rId10"/>
    <p:sldId id="1804" r:id="rId11"/>
    <p:sldId id="1815" r:id="rId12"/>
    <p:sldId id="1816" r:id="rId13"/>
    <p:sldId id="1817" r:id="rId14"/>
    <p:sldId id="1818" r:id="rId15"/>
    <p:sldId id="1313" r:id="rId16"/>
    <p:sldId id="1314" r:id="rId17"/>
    <p:sldId id="1315" r:id="rId18"/>
    <p:sldId id="1316" r:id="rId19"/>
    <p:sldId id="1317" r:id="rId20"/>
    <p:sldId id="1318" r:id="rId21"/>
    <p:sldId id="1319" r:id="rId22"/>
    <p:sldId id="1320" r:id="rId23"/>
    <p:sldId id="1321" r:id="rId24"/>
    <p:sldId id="1322" r:id="rId25"/>
    <p:sldId id="1323" r:id="rId26"/>
    <p:sldId id="1324" r:id="rId27"/>
    <p:sldId id="1325" r:id="rId28"/>
    <p:sldId id="1326" r:id="rId29"/>
    <p:sldId id="1327" r:id="rId30"/>
    <p:sldId id="1328" r:id="rId31"/>
    <p:sldId id="1329" r:id="rId32"/>
    <p:sldId id="1330" r:id="rId33"/>
    <p:sldId id="1773" r:id="rId34"/>
    <p:sldId id="1772" r:id="rId35"/>
    <p:sldId id="1331" r:id="rId36"/>
    <p:sldId id="1332" r:id="rId37"/>
    <p:sldId id="1333" r:id="rId38"/>
    <p:sldId id="1334" r:id="rId39"/>
    <p:sldId id="1335" r:id="rId40"/>
    <p:sldId id="1336" r:id="rId41"/>
    <p:sldId id="1337" r:id="rId42"/>
    <p:sldId id="1338" r:id="rId43"/>
    <p:sldId id="1339" r:id="rId44"/>
    <p:sldId id="1340" r:id="rId45"/>
    <p:sldId id="1341" r:id="rId46"/>
    <p:sldId id="1342" r:id="rId47"/>
    <p:sldId id="1758" r:id="rId48"/>
    <p:sldId id="1759" r:id="rId49"/>
    <p:sldId id="1343" r:id="rId50"/>
    <p:sldId id="1344" r:id="rId51"/>
    <p:sldId id="1345" r:id="rId52"/>
    <p:sldId id="1346" r:id="rId53"/>
    <p:sldId id="1347" r:id="rId54"/>
    <p:sldId id="1348" r:id="rId55"/>
    <p:sldId id="1349" r:id="rId56"/>
    <p:sldId id="1350" r:id="rId57"/>
    <p:sldId id="1351" r:id="rId58"/>
    <p:sldId id="1352" r:id="rId59"/>
    <p:sldId id="1353" r:id="rId60"/>
    <p:sldId id="1354" r:id="rId61"/>
    <p:sldId id="1760" r:id="rId62"/>
    <p:sldId id="1584" r:id="rId63"/>
    <p:sldId id="1585" r:id="rId64"/>
    <p:sldId id="1586" r:id="rId65"/>
    <p:sldId id="1587" r:id="rId66"/>
    <p:sldId id="1588" r:id="rId67"/>
    <p:sldId id="1589" r:id="rId68"/>
    <p:sldId id="1590" r:id="rId69"/>
    <p:sldId id="1591" r:id="rId70"/>
    <p:sldId id="1592" r:id="rId71"/>
    <p:sldId id="1593" r:id="rId72"/>
    <p:sldId id="1774" r:id="rId73"/>
    <p:sldId id="1594" r:id="rId74"/>
    <p:sldId id="1595" r:id="rId75"/>
    <p:sldId id="1596" r:id="rId76"/>
    <p:sldId id="1597" r:id="rId77"/>
    <p:sldId id="1598" r:id="rId78"/>
    <p:sldId id="1599" r:id="rId79"/>
    <p:sldId id="1600" r:id="rId80"/>
    <p:sldId id="1601" r:id="rId81"/>
    <p:sldId id="1602" r:id="rId82"/>
    <p:sldId id="1603" r:id="rId83"/>
    <p:sldId id="1604" r:id="rId84"/>
    <p:sldId id="1605" r:id="rId85"/>
    <p:sldId id="1606" r:id="rId86"/>
    <p:sldId id="1607" r:id="rId87"/>
    <p:sldId id="1608" r:id="rId88"/>
    <p:sldId id="1610" r:id="rId89"/>
    <p:sldId id="1611" r:id="rId90"/>
    <p:sldId id="1612" r:id="rId91"/>
    <p:sldId id="1613" r:id="rId92"/>
    <p:sldId id="1614" r:id="rId93"/>
    <p:sldId id="1615" r:id="rId94"/>
    <p:sldId id="1616" r:id="rId95"/>
    <p:sldId id="1617" r:id="rId96"/>
    <p:sldId id="1618" r:id="rId97"/>
    <p:sldId id="1619" r:id="rId98"/>
    <p:sldId id="1620" r:id="rId99"/>
    <p:sldId id="1621" r:id="rId100"/>
    <p:sldId id="1622" r:id="rId101"/>
    <p:sldId id="1623" r:id="rId102"/>
    <p:sldId id="1624" r:id="rId103"/>
    <p:sldId id="1775" r:id="rId104"/>
    <p:sldId id="1776" r:id="rId105"/>
    <p:sldId id="1777" r:id="rId106"/>
    <p:sldId id="1778" r:id="rId107"/>
    <p:sldId id="1634" r:id="rId108"/>
    <p:sldId id="1635" r:id="rId109"/>
    <p:sldId id="1636" r:id="rId110"/>
    <p:sldId id="1637" r:id="rId111"/>
    <p:sldId id="1638" r:id="rId112"/>
    <p:sldId id="1639" r:id="rId113"/>
    <p:sldId id="1640" r:id="rId114"/>
    <p:sldId id="1641" r:id="rId115"/>
    <p:sldId id="1642" r:id="rId116"/>
    <p:sldId id="1643" r:id="rId117"/>
    <p:sldId id="1644" r:id="rId118"/>
    <p:sldId id="1645" r:id="rId119"/>
    <p:sldId id="1647" r:id="rId120"/>
    <p:sldId id="1648" r:id="rId121"/>
    <p:sldId id="1649" r:id="rId122"/>
    <p:sldId id="1650" r:id="rId123"/>
    <p:sldId id="1651" r:id="rId124"/>
    <p:sldId id="1652" r:id="rId125"/>
    <p:sldId id="1653" r:id="rId126"/>
    <p:sldId id="1654" r:id="rId127"/>
    <p:sldId id="1655" r:id="rId128"/>
    <p:sldId id="1656" r:id="rId129"/>
    <p:sldId id="1657" r:id="rId130"/>
    <p:sldId id="1658" r:id="rId131"/>
    <p:sldId id="1659" r:id="rId132"/>
    <p:sldId id="1660" r:id="rId133"/>
    <p:sldId id="1661" r:id="rId134"/>
    <p:sldId id="1662" r:id="rId135"/>
    <p:sldId id="1663" r:id="rId136"/>
    <p:sldId id="1664" r:id="rId137"/>
    <p:sldId id="1665" r:id="rId138"/>
    <p:sldId id="1666" r:id="rId139"/>
    <p:sldId id="1667" r:id="rId140"/>
    <p:sldId id="1668" r:id="rId141"/>
    <p:sldId id="1669" r:id="rId142"/>
    <p:sldId id="1670" r:id="rId143"/>
    <p:sldId id="1671" r:id="rId144"/>
    <p:sldId id="1672" r:id="rId145"/>
    <p:sldId id="1673" r:id="rId146"/>
    <p:sldId id="1674" r:id="rId147"/>
    <p:sldId id="1675" r:id="rId148"/>
    <p:sldId id="1770" r:id="rId149"/>
    <p:sldId id="1677" r:id="rId150"/>
    <p:sldId id="1678" r:id="rId151"/>
    <p:sldId id="1679" r:id="rId152"/>
    <p:sldId id="1680" r:id="rId153"/>
    <p:sldId id="1681" r:id="rId154"/>
    <p:sldId id="1682" r:id="rId155"/>
    <p:sldId id="1683" r:id="rId156"/>
    <p:sldId id="1684" r:id="rId157"/>
    <p:sldId id="1685" r:id="rId158"/>
    <p:sldId id="1686" r:id="rId159"/>
    <p:sldId id="1687" r:id="rId160"/>
    <p:sldId id="1688" r:id="rId161"/>
    <p:sldId id="1689" r:id="rId162"/>
    <p:sldId id="1690" r:id="rId163"/>
    <p:sldId id="1691" r:id="rId164"/>
    <p:sldId id="1692" r:id="rId165"/>
    <p:sldId id="1693" r:id="rId166"/>
    <p:sldId id="1694" r:id="rId167"/>
    <p:sldId id="1695" r:id="rId168"/>
    <p:sldId id="1696" r:id="rId169"/>
    <p:sldId id="1697" r:id="rId170"/>
    <p:sldId id="1698" r:id="rId171"/>
    <p:sldId id="1699" r:id="rId172"/>
    <p:sldId id="1700" r:id="rId173"/>
    <p:sldId id="1701" r:id="rId174"/>
    <p:sldId id="1702" r:id="rId175"/>
    <p:sldId id="1780" r:id="rId176"/>
    <p:sldId id="1781" r:id="rId177"/>
    <p:sldId id="1704" r:id="rId178"/>
    <p:sldId id="1705" r:id="rId179"/>
    <p:sldId id="1706" r:id="rId180"/>
    <p:sldId id="1707" r:id="rId181"/>
    <p:sldId id="1708" r:id="rId182"/>
    <p:sldId id="1709" r:id="rId183"/>
    <p:sldId id="1710" r:id="rId184"/>
    <p:sldId id="1711" r:id="rId185"/>
    <p:sldId id="1712" r:id="rId186"/>
    <p:sldId id="1713" r:id="rId187"/>
    <p:sldId id="1714" r:id="rId188"/>
    <p:sldId id="1782" r:id="rId189"/>
    <p:sldId id="1716" r:id="rId190"/>
    <p:sldId id="1717" r:id="rId191"/>
    <p:sldId id="1718" r:id="rId192"/>
    <p:sldId id="1719" r:id="rId193"/>
    <p:sldId id="1720" r:id="rId194"/>
    <p:sldId id="1721" r:id="rId195"/>
    <p:sldId id="1722" r:id="rId196"/>
    <p:sldId id="1723" r:id="rId197"/>
    <p:sldId id="1724" r:id="rId198"/>
    <p:sldId id="1725" r:id="rId199"/>
    <p:sldId id="1726" r:id="rId200"/>
    <p:sldId id="1727" r:id="rId201"/>
    <p:sldId id="1728" r:id="rId202"/>
    <p:sldId id="1729" r:id="rId203"/>
    <p:sldId id="1730" r:id="rId204"/>
    <p:sldId id="1731" r:id="rId205"/>
    <p:sldId id="1732" r:id="rId206"/>
    <p:sldId id="1733" r:id="rId207"/>
    <p:sldId id="1734" r:id="rId208"/>
    <p:sldId id="1735" r:id="rId209"/>
    <p:sldId id="1736" r:id="rId210"/>
    <p:sldId id="1737" r:id="rId211"/>
    <p:sldId id="1738" r:id="rId212"/>
    <p:sldId id="1739" r:id="rId213"/>
    <p:sldId id="1740" r:id="rId214"/>
    <p:sldId id="1741" r:id="rId215"/>
    <p:sldId id="1742" r:id="rId216"/>
    <p:sldId id="1743" r:id="rId217"/>
    <p:sldId id="1744" r:id="rId218"/>
    <p:sldId id="1745" r:id="rId219"/>
    <p:sldId id="1746" r:id="rId220"/>
    <p:sldId id="1747" r:id="rId221"/>
    <p:sldId id="1748" r:id="rId222"/>
    <p:sldId id="1749" r:id="rId223"/>
    <p:sldId id="1750" r:id="rId224"/>
    <p:sldId id="1751" r:id="rId225"/>
    <p:sldId id="1752" r:id="rId226"/>
    <p:sldId id="1753" r:id="rId227"/>
    <p:sldId id="1754" r:id="rId228"/>
    <p:sldId id="1755" r:id="rId229"/>
    <p:sldId id="1756" r:id="rId230"/>
    <p:sldId id="1757" r:id="rId231"/>
    <p:sldId id="1783" r:id="rId232"/>
    <p:sldId id="1784" r:id="rId233"/>
    <p:sldId id="1531" r:id="rId234"/>
    <p:sldId id="1532" r:id="rId235"/>
    <p:sldId id="1533" r:id="rId236"/>
    <p:sldId id="1534" r:id="rId237"/>
    <p:sldId id="1535" r:id="rId238"/>
    <p:sldId id="1536" r:id="rId239"/>
    <p:sldId id="1537" r:id="rId240"/>
    <p:sldId id="1538" r:id="rId241"/>
    <p:sldId id="1539" r:id="rId242"/>
    <p:sldId id="1540" r:id="rId243"/>
    <p:sldId id="1541" r:id="rId244"/>
    <p:sldId id="1542" r:id="rId245"/>
    <p:sldId id="1543" r:id="rId246"/>
    <p:sldId id="1544" r:id="rId247"/>
    <p:sldId id="1545" r:id="rId248"/>
    <p:sldId id="1546" r:id="rId249"/>
    <p:sldId id="1547" r:id="rId250"/>
    <p:sldId id="1548" r:id="rId251"/>
    <p:sldId id="1549" r:id="rId252"/>
    <p:sldId id="1550" r:id="rId253"/>
    <p:sldId id="1551" r:id="rId254"/>
    <p:sldId id="1552" r:id="rId255"/>
    <p:sldId id="1553" r:id="rId256"/>
    <p:sldId id="1554" r:id="rId257"/>
    <p:sldId id="1555" r:id="rId258"/>
    <p:sldId id="1556" r:id="rId259"/>
    <p:sldId id="1785" r:id="rId260"/>
    <p:sldId id="1786" r:id="rId261"/>
    <p:sldId id="1787" r:id="rId262"/>
    <p:sldId id="1788" r:id="rId263"/>
    <p:sldId id="1795" r:id="rId264"/>
    <p:sldId id="1789" r:id="rId265"/>
    <p:sldId id="1558" r:id="rId266"/>
    <p:sldId id="1559" r:id="rId267"/>
    <p:sldId id="1560" r:id="rId268"/>
    <p:sldId id="1561" r:id="rId269"/>
    <p:sldId id="1582" r:id="rId270"/>
    <p:sldId id="1579" r:id="rId271"/>
    <p:sldId id="1563" r:id="rId272"/>
    <p:sldId id="1564" r:id="rId273"/>
    <p:sldId id="1565" r:id="rId274"/>
    <p:sldId id="1566" r:id="rId275"/>
    <p:sldId id="1567" r:id="rId276"/>
    <p:sldId id="1568" r:id="rId277"/>
    <p:sldId id="1569" r:id="rId278"/>
    <p:sldId id="1570" r:id="rId279"/>
    <p:sldId id="1571" r:id="rId280"/>
    <p:sldId id="1572" r:id="rId281"/>
    <p:sldId id="1573" r:id="rId282"/>
    <p:sldId id="1574" r:id="rId283"/>
    <p:sldId id="1575" r:id="rId284"/>
    <p:sldId id="1578" r:id="rId285"/>
    <p:sldId id="1819" r:id="rId286"/>
  </p:sldIdLst>
  <p:sldSz cx="9144000" cy="5143500" type="screen16x9"/>
  <p:notesSz cx="6858000" cy="9144000"/>
  <p:embeddedFontLst>
    <p:embeddedFont>
      <p:font typeface="Calibri" panose="020F0502020204030204" pitchFamily="34" charset="0"/>
      <p:regular r:id="rId288"/>
      <p:bold r:id="rId289"/>
      <p:italic r:id="rId290"/>
      <p:boldItalic r:id="rId291"/>
    </p:embeddedFont>
    <p:embeddedFont>
      <p:font typeface="Cambria" panose="02040503050406030204" pitchFamily="18" charset="0"/>
      <p:regular r:id="rId292"/>
      <p:bold r:id="rId293"/>
      <p:italic r:id="rId294"/>
      <p:boldItalic r:id="rId295"/>
    </p:embeddedFont>
    <p:embeddedFont>
      <p:font typeface="Palatino Linotype" panose="02040502050505030304" pitchFamily="18" charset="0"/>
      <p:regular r:id="rId296"/>
      <p:bold r:id="rId297"/>
      <p:italic r:id="rId298"/>
      <p:boldItalic r:id="rId29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F9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082"/>
  </p:normalViewPr>
  <p:slideViewPr>
    <p:cSldViewPr snapToGrid="0" snapToObjects="1">
      <p:cViewPr varScale="1">
        <p:scale>
          <a:sx n="143" d="100"/>
          <a:sy n="143" d="100"/>
        </p:scale>
        <p:origin x="200" y="368"/>
      </p:cViewPr>
      <p:guideLst>
        <p:guide orient="horz" pos="1620"/>
        <p:guide pos="2880"/>
      </p:guideLst>
    </p:cSldViewPr>
  </p:slideViewPr>
  <p:outlineViewPr>
    <p:cViewPr>
      <p:scale>
        <a:sx n="33" d="100"/>
        <a:sy n="33" d="100"/>
      </p:scale>
      <p:origin x="0" y="-263200"/>
    </p:cViewPr>
  </p:outlineViewPr>
  <p:notesTextViewPr>
    <p:cViewPr>
      <p:scale>
        <a:sx n="100" d="100"/>
        <a:sy n="100" d="100"/>
      </p:scale>
      <p:origin x="0" y="0"/>
    </p:cViewPr>
  </p:notesTextViewPr>
  <p:sorterViewPr>
    <p:cViewPr>
      <p:scale>
        <a:sx n="109" d="100"/>
        <a:sy n="109" d="100"/>
      </p:scale>
      <p:origin x="0" y="0"/>
    </p:cViewPr>
  </p:sorterViewPr>
  <p:notesViewPr>
    <p:cSldViewPr snapToGrid="0" snapToObjects="1">
      <p:cViewPr varScale="1">
        <p:scale>
          <a:sx n="99" d="100"/>
          <a:sy n="99" d="100"/>
        </p:scale>
        <p:origin x="3064" y="184"/>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font" Target="fonts/font12.fntdata"/><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font" Target="fonts/font3.fntdata"/><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font" Target="fonts/font4.fntdata"/><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font" Target="fonts/font5.fntdata"/><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font" Target="fonts/font6.fntdata"/><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font" Target="fonts/font7.fntdata"/><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font" Target="fonts/font8.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font" Target="fonts/font9.fntdata"/><Relationship Id="rId300" Type="http://schemas.openxmlformats.org/officeDocument/2006/relationships/presProps" Target="presProps.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font" Target="fonts/font10.fntdata"/><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notesMaster" Target="notesMasters/notesMaster1.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font" Target="fonts/font11.fntdata"/><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font" Target="fonts/font1.fntdata"/><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tableStyles" Target="tableStyles.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font" Target="fonts/font2.fntdata"/><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5B6005-8BBD-964A-BCC6-78567D838753}" type="datetimeFigureOut">
              <a:rPr lang="en-US" smtClean="0"/>
              <a:t>8/4/23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C19B19-DA05-214B-890A-DBDD1E614D4F}" type="slidenum">
              <a:rPr lang="en-US" smtClean="0"/>
              <a:t>‹#›</a:t>
            </a:fld>
            <a:endParaRPr lang="en-US"/>
          </a:p>
        </p:txBody>
      </p:sp>
    </p:spTree>
    <p:extLst>
      <p:ext uri="{BB962C8B-B14F-4D97-AF65-F5344CB8AC3E}">
        <p14:creationId xmlns:p14="http://schemas.microsoft.com/office/powerpoint/2010/main" val="228582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C19B19-DA05-214B-890A-DBDD1E614D4F}" type="slidenum">
              <a:rPr lang="en-US" smtClean="0"/>
              <a:t>47</a:t>
            </a:fld>
            <a:endParaRPr lang="en-US"/>
          </a:p>
        </p:txBody>
      </p:sp>
    </p:spTree>
    <p:extLst>
      <p:ext uri="{BB962C8B-B14F-4D97-AF65-F5344CB8AC3E}">
        <p14:creationId xmlns:p14="http://schemas.microsoft.com/office/powerpoint/2010/main" val="1073591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C19B19-DA05-214B-890A-DBDD1E614D4F}" type="slidenum">
              <a:rPr lang="en-US" smtClean="0"/>
              <a:t>150</a:t>
            </a:fld>
            <a:endParaRPr lang="en-US"/>
          </a:p>
        </p:txBody>
      </p:sp>
    </p:spTree>
    <p:extLst>
      <p:ext uri="{BB962C8B-B14F-4D97-AF65-F5344CB8AC3E}">
        <p14:creationId xmlns:p14="http://schemas.microsoft.com/office/powerpoint/2010/main" val="1921384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C19B19-DA05-214B-890A-DBDD1E614D4F}" type="slidenum">
              <a:rPr lang="en-US" smtClean="0"/>
              <a:t>185</a:t>
            </a:fld>
            <a:endParaRPr lang="en-US"/>
          </a:p>
        </p:txBody>
      </p:sp>
    </p:spTree>
    <p:extLst>
      <p:ext uri="{BB962C8B-B14F-4D97-AF65-F5344CB8AC3E}">
        <p14:creationId xmlns:p14="http://schemas.microsoft.com/office/powerpoint/2010/main" val="175176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GB"/>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46400" y="205979"/>
            <a:ext cx="8229600" cy="4491765"/>
          </a:xfrm>
        </p:spPr>
        <p:txBody>
          <a:bodyPr anchor="t">
            <a:normAutofit/>
          </a:bodyPr>
          <a:lstStyle>
            <a:lvl1pPr algn="l">
              <a:defRPr sz="1350"/>
            </a:lvl1pPr>
          </a:lstStyle>
          <a:p>
            <a:r>
              <a:rPr lang="en-GB"/>
              <a:t>Click to edit Master title style</a:t>
            </a:r>
            <a:endParaRPr lang="en-US" dirty="0"/>
          </a:p>
        </p:txBody>
      </p:sp>
      <p:sp>
        <p:nvSpPr>
          <p:cNvPr id="6" name="Slide Number Placeholder 5"/>
          <p:cNvSpPr>
            <a:spLocks noGrp="1"/>
          </p:cNvSpPr>
          <p:nvPr>
            <p:ph type="sldNum" sz="quarter" idx="12"/>
          </p:nvPr>
        </p:nvSpPr>
        <p:spPr/>
        <p:txBody>
          <a:bodyPr/>
          <a:lstStyle/>
          <a:p>
            <a:fld id="{E75C1C60-E267-FA43-8313-50DE007F2FA8}" type="slidenum">
              <a:rPr lang="en-US" smtClean="0"/>
              <a:t>‹#›</a:t>
            </a:fld>
            <a:endParaRPr lang="en-US"/>
          </a:p>
        </p:txBody>
      </p:sp>
    </p:spTree>
    <p:extLst>
      <p:ext uri="{BB962C8B-B14F-4D97-AF65-F5344CB8AC3E}">
        <p14:creationId xmlns:p14="http://schemas.microsoft.com/office/powerpoint/2010/main" val="3317658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nSpc>
                <a:spcPts val="2100"/>
              </a:lnSpc>
              <a:defRPr sz="1900" baseline="0">
                <a:solidFill>
                  <a:schemeClr val="tx1"/>
                </a:solidFill>
                <a:latin typeface="Cambria" charset="0"/>
                <a:ea typeface="Cambria" charset="0"/>
                <a:cs typeface="Cambria" charset="0"/>
              </a:defRPr>
            </a:lvl1pPr>
          </a:lstStyle>
          <a:p>
            <a:r>
              <a:rPr lang="en-GB" dirty="0"/>
              <a:t>Click to edit Master title style</a:t>
            </a:r>
            <a:endParaRPr lang="en-US" dirty="0"/>
          </a:p>
        </p:txBody>
      </p:sp>
      <p:sp>
        <p:nvSpPr>
          <p:cNvPr id="3" name="Text Placeholder 2"/>
          <p:cNvSpPr>
            <a:spLocks noGrp="1"/>
          </p:cNvSpPr>
          <p:nvPr>
            <p:ph type="body"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DB2DCD9-F88B-D14A-9F1F-F0C81BD5F5AA}"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116F8-31A8-D842-B040-CDBCA3C9050D}" type="slidenum">
              <a:rPr lang="en-US" smtClean="0"/>
              <a:t>‹#›</a:t>
            </a:fld>
            <a:endParaRPr lang="en-US"/>
          </a:p>
        </p:txBody>
      </p:sp>
      <p:sp>
        <p:nvSpPr>
          <p:cNvPr id="8" name="Text Placeholder 7"/>
          <p:cNvSpPr>
            <a:spLocks noGrp="1"/>
          </p:cNvSpPr>
          <p:nvPr>
            <p:ph type="body" sz="quarter" idx="13" hasCustomPrompt="1"/>
          </p:nvPr>
        </p:nvSpPr>
        <p:spPr>
          <a:xfrm>
            <a:off x="432000" y="0"/>
            <a:ext cx="4578724" cy="1578748"/>
          </a:xfrm>
          <a:solidFill>
            <a:srgbClr val="EEF99C"/>
          </a:solidFill>
        </p:spPr>
        <p:txBody>
          <a:bodyPr lIns="162000" tIns="118800" bIns="118800">
            <a:spAutoFit/>
          </a:bodyPr>
          <a:lstStyle>
            <a:lvl1pPr marL="0" indent="0">
              <a:buNone/>
              <a:defRPr sz="1500" b="1" baseline="0">
                <a:latin typeface="Cambria" charset="0"/>
                <a:ea typeface="Cambria" charset="0"/>
                <a:cs typeface="Cambria" charset="0"/>
              </a:defRPr>
            </a:lvl1pPr>
            <a:lvl2pPr marL="257175" indent="0">
              <a:buNone/>
              <a:defRPr sz="1500" b="1">
                <a:latin typeface="Cambria" charset="0"/>
                <a:ea typeface="Cambria" charset="0"/>
                <a:cs typeface="Cambria" charset="0"/>
              </a:defRPr>
            </a:lvl2pPr>
            <a:lvl3pPr marL="514350" indent="0">
              <a:buNone/>
              <a:defRPr sz="1500" b="1">
                <a:latin typeface="Cambria" charset="0"/>
                <a:ea typeface="Cambria" charset="0"/>
                <a:cs typeface="Cambria" charset="0"/>
              </a:defRPr>
            </a:lvl3pPr>
            <a:lvl4pPr marL="771525" indent="0">
              <a:buNone/>
              <a:defRPr sz="1500" b="1">
                <a:latin typeface="Cambria" charset="0"/>
                <a:ea typeface="Cambria" charset="0"/>
                <a:cs typeface="Cambria" charset="0"/>
              </a:defRPr>
            </a:lvl4pPr>
            <a:lvl5pPr marL="1028700" indent="0">
              <a:buNone/>
              <a:defRPr sz="1500" b="1">
                <a:latin typeface="Cambria" charset="0"/>
                <a:ea typeface="Cambria" charset="0"/>
                <a:cs typeface="Cambria" charset="0"/>
              </a:defRPr>
            </a:lvl5pPr>
          </a:lstStyle>
          <a:p>
            <a:pPr lvl="0"/>
            <a:r>
              <a:rPr lang="en-US" dirty="0"/>
              <a:t>Insert waymark text here</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79655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2_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075D04-A846-424A-8F19-FB46D31CBFC8}" type="datetimeFigureOut">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E17A35-33D3-2C44-8D68-F5AACC2A35E3}" type="slidenum">
              <a:t>‹#›</a:t>
            </a:fld>
            <a:endParaRPr lang="en-US"/>
          </a:p>
        </p:txBody>
      </p:sp>
    </p:spTree>
    <p:extLst>
      <p:ext uri="{BB962C8B-B14F-4D97-AF65-F5344CB8AC3E}">
        <p14:creationId xmlns:p14="http://schemas.microsoft.com/office/powerpoint/2010/main" val="1166367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6"/>
          </a:xfrm>
        </p:spPr>
        <p:txBody>
          <a:bodyPr anchor="t"/>
          <a:lstStyle>
            <a:lvl1pPr algn="l">
              <a:defRPr sz="2250" b="1" cap="all"/>
            </a:lvl1pPr>
          </a:lstStyle>
          <a:p>
            <a:r>
              <a:rPr lang="en-GB"/>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125">
                <a:solidFill>
                  <a:schemeClr val="tx1">
                    <a:tint val="75000"/>
                  </a:schemeClr>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5EE630C8-1D1D-9C44-AA77-3B413E6AF1C1}" type="datetimeFigureOut">
              <a:rPr lang="en-US" smtClean="0"/>
              <a:t>8/4/23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200152"/>
            <a:ext cx="403860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00152"/>
            <a:ext cx="403860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5EE630C8-1D1D-9C44-AA77-3B413E6AF1C1}" type="datetimeFigureOut">
              <a:rPr lang="en-US" smtClean="0"/>
              <a:t>8/4/23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GB"/>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GB"/>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5EE630C8-1D1D-9C44-AA77-3B413E6AF1C1}" type="datetimeFigureOut">
              <a:rPr lang="en-US" smtClean="0"/>
              <a:t>8/4/23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EE630C8-1D1D-9C44-AA77-3B413E6AF1C1}" type="datetimeFigureOut">
              <a:rPr lang="en-US" smtClean="0"/>
              <a:t>8/4/23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E630C8-1D1D-9C44-AA77-3B413E6AF1C1}" type="datetimeFigureOut">
              <a:rPr lang="en-US" smtClean="0"/>
              <a:t>8/4/23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1125" b="1"/>
            </a:lvl1pPr>
          </a:lstStyle>
          <a:p>
            <a:r>
              <a:rPr lang="en-GB"/>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2" y="1076327"/>
            <a:ext cx="3008313" cy="351829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GB"/>
              <a:t>Click to edit Master text styles</a:t>
            </a:r>
          </a:p>
        </p:txBody>
      </p:sp>
      <p:sp>
        <p:nvSpPr>
          <p:cNvPr id="5" name="Date Placeholder 4"/>
          <p:cNvSpPr>
            <a:spLocks noGrp="1"/>
          </p:cNvSpPr>
          <p:nvPr>
            <p:ph type="dt" sz="half" idx="10"/>
          </p:nvPr>
        </p:nvSpPr>
        <p:spPr/>
        <p:txBody>
          <a:bodyPr/>
          <a:lstStyle/>
          <a:p>
            <a:fld id="{5EE630C8-1D1D-9C44-AA77-3B413E6AF1C1}" type="datetimeFigureOut">
              <a:rPr lang="en-US" smtClean="0"/>
              <a:t>8/4/23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125" b="1"/>
            </a:lvl1pPr>
          </a:lstStyle>
          <a:p>
            <a:r>
              <a:rPr lang="en-GB"/>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en-GB"/>
              <a:t>Drag picture to placeholder or click icon to add</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GB"/>
              <a:t>Click to edit Master text styles</a:t>
            </a:r>
          </a:p>
        </p:txBody>
      </p:sp>
      <p:sp>
        <p:nvSpPr>
          <p:cNvPr id="5" name="Date Placeholder 4"/>
          <p:cNvSpPr>
            <a:spLocks noGrp="1"/>
          </p:cNvSpPr>
          <p:nvPr>
            <p:ph type="dt" sz="half" idx="10"/>
          </p:nvPr>
        </p:nvSpPr>
        <p:spPr/>
        <p:txBody>
          <a:bodyPr/>
          <a:lstStyle/>
          <a:p>
            <a:fld id="{5EE630C8-1D1D-9C44-AA77-3B413E6AF1C1}" type="datetimeFigureOut">
              <a:rPr lang="en-US" smtClean="0"/>
              <a:t>8/4/23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8D6EFD-5F41-4D42-83A0-342C6BE7BA99}"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890000"/>
            <a:ext cx="8229600" cy="2801063"/>
          </a:xfrm>
          <a:prstGeom prst="rect">
            <a:avLst/>
          </a:prstGeom>
        </p:spPr>
        <p:txBody>
          <a:bodyPr vert="horz" lIns="91440" tIns="45720" rIns="91440" bIns="45720" rtlCol="0" anchor="b">
            <a:normAutofit/>
          </a:bodyPr>
          <a:lstStyle/>
          <a:p>
            <a:r>
              <a:rPr lang="en-GB" dirty="0"/>
              <a:t>Click to edit Master title style</a:t>
            </a:r>
            <a:endParaRPr lang="en-US" dirty="0"/>
          </a:p>
        </p:txBody>
      </p:sp>
      <p:sp>
        <p:nvSpPr>
          <p:cNvPr id="3" name="Text Placeholder 2"/>
          <p:cNvSpPr>
            <a:spLocks noGrp="1"/>
          </p:cNvSpPr>
          <p:nvPr>
            <p:ph type="body" idx="1"/>
          </p:nvPr>
        </p:nvSpPr>
        <p:spPr>
          <a:xfrm flipV="1">
            <a:off x="457201" y="4594624"/>
            <a:ext cx="45719" cy="3428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675">
                <a:solidFill>
                  <a:schemeClr val="tx1">
                    <a:tint val="75000"/>
                  </a:schemeClr>
                </a:solidFill>
              </a:defRPr>
            </a:lvl1pPr>
          </a:lstStyle>
          <a:p>
            <a:fld id="{6BFECD78-3C8E-49F2-8FAB-59489D168ABB}" type="datetimeFigureOut">
              <a:rPr lang="en-US" smtClean="0"/>
              <a:t>8/4/23</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2E8D6EFD-5F41-4D42-83A0-342C6BE7BA99}"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txStyles>
    <p:titleStyle>
      <a:lvl1pPr algn="l" defTabSz="514350" rtl="0" eaLnBrk="1" latinLnBrk="0" hangingPunct="1">
        <a:lnSpc>
          <a:spcPts val="1547"/>
        </a:lnSpc>
        <a:spcBef>
          <a:spcPct val="0"/>
        </a:spcBef>
        <a:buNone/>
        <a:defRPr sz="1350" kern="1200">
          <a:solidFill>
            <a:schemeClr val="tx1"/>
          </a:solidFill>
          <a:latin typeface="+mj-lt"/>
          <a:ea typeface="+mj-ea"/>
          <a:cs typeface="+mj-cs"/>
        </a:defRPr>
      </a:lvl1pPr>
    </p:titleStyle>
    <p:bodyStyle>
      <a:lvl1pPr marL="192881" indent="-192881"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1pPr>
      <a:lvl2pPr marL="417910" indent="-160735"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2pPr>
      <a:lvl3pPr marL="642938" indent="-128588"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3pPr>
      <a:lvl4pPr marL="900113" indent="-128588"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4pPr>
      <a:lvl5pPr marL="1157288" indent="-128588" algn="l" defTabSz="514350" rtl="0" eaLnBrk="1" latinLnBrk="0" hangingPunct="1">
        <a:spcBef>
          <a:spcPct val="20000"/>
        </a:spcBef>
        <a:buFont typeface="Arial" pitchFamily="34" charset="0"/>
        <a:buChar char="»"/>
        <a:defRPr sz="225" kern="1200">
          <a:solidFill>
            <a:schemeClr val="bg1"/>
          </a:solidFill>
          <a:latin typeface="+mn-lt"/>
          <a:ea typeface="+mn-ea"/>
          <a:cs typeface="+mn-cs"/>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0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0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7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7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8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0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0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5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5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5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6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6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6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6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6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6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6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6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6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7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7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7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7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7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7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7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7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7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7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8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8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8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8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b="1" i="1" dirty="0">
                <a:solidFill>
                  <a:srgbClr val="FFFF00"/>
                </a:solidFill>
                <a:latin typeface="Palatino Linotype" charset="0"/>
              </a:rPr>
              <a:t>Horace </a:t>
            </a:r>
            <a:br>
              <a:rPr lang="en-US" sz="3000" b="1" i="1" dirty="0">
                <a:solidFill>
                  <a:srgbClr val="FFFF00"/>
                </a:solidFill>
                <a:latin typeface="Palatino Linotype" charset="0"/>
              </a:rPr>
            </a:br>
            <a:br>
              <a:rPr lang="en-US" b="1" i="1" dirty="0">
                <a:solidFill>
                  <a:srgbClr val="FFFF00"/>
                </a:solidFill>
                <a:latin typeface="Palatino Linotype" charset="0"/>
              </a:rPr>
            </a:br>
            <a:br>
              <a:rPr lang="en-US" b="1" i="1" dirty="0">
                <a:solidFill>
                  <a:srgbClr val="FFFF00"/>
                </a:solidFill>
                <a:latin typeface="Palatino Linotype" charset="0"/>
              </a:rPr>
            </a:br>
            <a:r>
              <a:rPr lang="en-US" sz="2100" b="1" i="1" dirty="0">
                <a:solidFill>
                  <a:srgbClr val="FFFF00"/>
                </a:solidFill>
                <a:latin typeface="Palatino Linotype" charset="0"/>
              </a:rPr>
              <a:t>by Pierre Corneille</a:t>
            </a:r>
            <a:br>
              <a:rPr lang="en-US" sz="2100" b="1" i="1" dirty="0">
                <a:solidFill>
                  <a:srgbClr val="FFFF00"/>
                </a:solidFill>
                <a:latin typeface="Palatino Linotype" charset="0"/>
              </a:rPr>
            </a:br>
            <a:br>
              <a:rPr lang="en-US" sz="2100" b="1" i="1" dirty="0">
                <a:solidFill>
                  <a:srgbClr val="FFFF00"/>
                </a:solidFill>
                <a:latin typeface="Palatino Linotype" charset="0"/>
              </a:rPr>
            </a:br>
            <a:br>
              <a:rPr lang="en-US" sz="2100" b="1" i="1" dirty="0">
                <a:solidFill>
                  <a:srgbClr val="FFFF00"/>
                </a:solidFill>
                <a:latin typeface="Palatino Linotype" charset="0"/>
              </a:rPr>
            </a:br>
            <a:br>
              <a:rPr lang="en-US" sz="2100" b="1" i="1" dirty="0">
                <a:solidFill>
                  <a:srgbClr val="FFFF00"/>
                </a:solidFill>
                <a:latin typeface="Palatino Linotype" charset="0"/>
              </a:rPr>
            </a:br>
            <a:r>
              <a:rPr lang="en-US" sz="2100" b="1" i="1" dirty="0">
                <a:solidFill>
                  <a:srgbClr val="FFFF00"/>
                </a:solidFill>
                <a:latin typeface="Palatino Linotype" charset="0"/>
              </a:rPr>
              <a:t>A Journey in Imagination </a:t>
            </a:r>
            <a:br>
              <a:rPr lang="en-US" sz="2100" b="1" i="1" dirty="0">
                <a:solidFill>
                  <a:srgbClr val="FFFF00"/>
                </a:solidFill>
                <a:latin typeface="Palatino Linotype" charset="0"/>
              </a:rPr>
            </a:br>
            <a:br>
              <a:rPr lang="en-US" sz="2100" b="1" i="1" dirty="0">
                <a:solidFill>
                  <a:srgbClr val="FFFF00"/>
                </a:solidFill>
                <a:latin typeface="Palatino Linotype" charset="0"/>
              </a:rPr>
            </a:br>
            <a:r>
              <a:rPr lang="en-US" sz="2100" b="1" i="1" dirty="0">
                <a:solidFill>
                  <a:srgbClr val="FFFF00"/>
                </a:solidFill>
                <a:latin typeface="Palatino Linotype" charset="0"/>
              </a:rPr>
              <a:t>through Time and Space.</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9190" y="0"/>
            <a:ext cx="3404810" cy="4248978"/>
          </a:xfrm>
          <a:prstGeom prst="rect">
            <a:avLst/>
          </a:prstGeom>
        </p:spPr>
      </p:pic>
    </p:spTree>
    <p:extLst>
      <p:ext uri="{BB962C8B-B14F-4D97-AF65-F5344CB8AC3E}">
        <p14:creationId xmlns:p14="http://schemas.microsoft.com/office/powerpoint/2010/main" val="2039795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 All the action will take place in this magnificent central room.</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 </a:t>
            </a:r>
            <a:r>
              <a:rPr lang="en-US" sz="1900" b="1" i="1" dirty="0" err="1">
                <a:solidFill>
                  <a:srgbClr val="FFFF00"/>
                </a:solidFill>
                <a:latin typeface="Palatino Linotype" charset="0"/>
              </a:rPr>
              <a:t>womens</a:t>
            </a:r>
            <a:r>
              <a:rPr lang="en-US" sz="1900" b="1" i="1" dirty="0">
                <a:solidFill>
                  <a:srgbClr val="FFFF00"/>
                </a:solidFill>
                <a:latin typeface="Palatino Linotype" charset="0"/>
              </a:rPr>
              <a:t>’ quarters lie off-stage to the right.</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 men enter from the outside world, off-stage to the left. </a:t>
            </a: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24422346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pleurez</a:t>
            </a:r>
            <a:r>
              <a:rPr lang="en-US" b="0" i="0" u="none" strike="noStrike" baseline="0" dirty="0">
                <a:latin typeface="Times New Roman" charset="0"/>
              </a:rPr>
              <a:t>, Camille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470753"/>
          </a:xfrm>
        </p:spPr>
        <p:txBody>
          <a:bodyPr/>
          <a:lstStyle/>
          <a:p>
            <a:r>
              <a:rPr lang="en-US" dirty="0"/>
              <a:t>You weep, Camille?</a:t>
            </a:r>
            <a:r>
              <a:rPr lang="en-US" dirty="0">
                <a:effectLst/>
              </a:rPr>
              <a:t> </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44003196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	                 Il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que je </a:t>
            </a:r>
            <a:r>
              <a:rPr lang="en-US" b="0" i="0" u="none" strike="noStrike" baseline="0" dirty="0" err="1">
                <a:latin typeface="Times New Roman" charset="0"/>
              </a:rPr>
              <a:t>pleure</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a:latin typeface="Times New Roman" charset="0"/>
              </a:rPr>
              <a:t>Mon insensible </a:t>
            </a:r>
            <a:r>
              <a:rPr lang="en-US" b="0" i="0" u="none" strike="noStrike" baseline="0" dirty="0" err="1">
                <a:latin typeface="Times New Roman" charset="0"/>
              </a:rPr>
              <a:t>amant</a:t>
            </a:r>
            <a:r>
              <a:rPr lang="en-US" b="0" i="0" u="none" strike="noStrike" baseline="0" dirty="0">
                <a:latin typeface="Times New Roman" charset="0"/>
              </a:rPr>
              <a:t> </a:t>
            </a:r>
            <a:r>
              <a:rPr lang="en-US" b="0" i="0" u="none" strike="noStrike" baseline="0" dirty="0" err="1">
                <a:latin typeface="Times New Roman" charset="0"/>
              </a:rPr>
              <a:t>ordonne</a:t>
            </a:r>
            <a:r>
              <a:rPr lang="en-US" b="0" i="0" u="none" strike="noStrike" baseline="0" dirty="0">
                <a:latin typeface="Times New Roman" charset="0"/>
              </a:rPr>
              <a:t> que je </a:t>
            </a:r>
            <a:r>
              <a:rPr lang="en-US" b="0" i="0" u="none" strike="noStrike" baseline="0" dirty="0" err="1">
                <a:latin typeface="Times New Roman" charset="0"/>
              </a:rPr>
              <a:t>meure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quand</a:t>
            </a:r>
            <a:r>
              <a:rPr lang="en-US" b="0" i="0" u="none" strike="noStrike" baseline="0" dirty="0">
                <a:latin typeface="Times New Roman" charset="0"/>
              </a:rPr>
              <a:t> </a:t>
            </a:r>
            <a:r>
              <a:rPr lang="en-US" b="0" i="0" u="none" strike="noStrike" baseline="0" dirty="0" err="1">
                <a:latin typeface="Times New Roman" charset="0"/>
              </a:rPr>
              <a:t>l’hymen</a:t>
            </a:r>
            <a:r>
              <a:rPr lang="en-US" b="0" i="0" u="none" strike="noStrike" baseline="0" dirty="0">
                <a:latin typeface="Times New Roman" charset="0"/>
              </a:rPr>
              <a:t> pour nous </a:t>
            </a:r>
            <a:r>
              <a:rPr lang="en-US" b="0" i="0" u="none" strike="noStrike" baseline="0" dirty="0" err="1">
                <a:latin typeface="Times New Roman" charset="0"/>
              </a:rPr>
              <a:t>allume</a:t>
            </a:r>
            <a:r>
              <a:rPr lang="en-US" b="0" i="0" u="none" strike="noStrike" baseline="0" dirty="0">
                <a:latin typeface="Times New Roman" charset="0"/>
              </a:rPr>
              <a:t> son flambeau,</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l’éteint</a:t>
            </a:r>
            <a:r>
              <a:rPr lang="en-US" b="0" i="0" u="none" strike="noStrike" baseline="0" dirty="0">
                <a:latin typeface="Times New Roman" charset="0"/>
              </a:rPr>
              <a:t> de </a:t>
            </a:r>
            <a:r>
              <a:rPr lang="en-US" b="0" i="0" u="none" strike="noStrike" baseline="0" dirty="0" err="1">
                <a:latin typeface="Times New Roman" charset="0"/>
              </a:rPr>
              <a:t>sa</a:t>
            </a:r>
            <a:r>
              <a:rPr lang="en-US" b="0" i="0" u="none" strike="noStrike" baseline="0" dirty="0">
                <a:latin typeface="Times New Roman" charset="0"/>
              </a:rPr>
              <a:t> main pour </a:t>
            </a:r>
            <a:r>
              <a:rPr lang="en-US" b="0" i="0" u="none" strike="noStrike" baseline="0" dirty="0" err="1">
                <a:latin typeface="Times New Roman" charset="0"/>
              </a:rPr>
              <a:t>m’ouvrir</a:t>
            </a:r>
            <a:r>
              <a:rPr lang="en-US" b="0" i="0" u="none" strike="noStrike" baseline="0" dirty="0">
                <a:latin typeface="Times New Roman" charset="0"/>
              </a:rPr>
              <a:t> le </a:t>
            </a:r>
            <a:r>
              <a:rPr lang="en-US" b="0" i="0" u="none" strike="noStrike" baseline="0" dirty="0" err="1">
                <a:latin typeface="Times New Roman" charset="0"/>
              </a:rPr>
              <a:t>tombeau</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CAMILLE</a:t>
            </a:r>
          </a:p>
          <a:p>
            <a:r>
              <a:rPr lang="en-US" dirty="0"/>
              <a:t>I must. On the brink of marriage, my unfeeling lover</a:t>
            </a:r>
          </a:p>
          <a:p>
            <a:r>
              <a:rPr lang="en-US" dirty="0"/>
              <a:t>points out to me the way to death.</a:t>
            </a:r>
            <a:r>
              <a:rPr lang="en-US" dirty="0">
                <a:effectLst/>
              </a:rPr>
              <a:t>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83107274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err="1">
                <a:latin typeface="Times New Roman" charset="0"/>
              </a:rPr>
              <a:t>N’attaquez</a:t>
            </a:r>
            <a:r>
              <a:rPr lang="en-US" b="0" i="0" u="none" strike="noStrike" baseline="0" dirty="0">
                <a:latin typeface="Times New Roman" charset="0"/>
              </a:rPr>
              <a:t> plus ma </a:t>
            </a:r>
            <a:r>
              <a:rPr lang="en-US" b="0" i="0" u="none" strike="noStrike" baseline="0" dirty="0" err="1">
                <a:latin typeface="Times New Roman" charset="0"/>
              </a:rPr>
              <a:t>gloire</a:t>
            </a:r>
            <a:r>
              <a:rPr lang="en-US" b="0" i="0" u="none" strike="noStrike" baseline="0" dirty="0">
                <a:latin typeface="Times New Roman" charset="0"/>
              </a:rPr>
              <a:t> avec </a:t>
            </a:r>
            <a:r>
              <a:rPr lang="en-US" b="0" i="0" u="none" strike="noStrike" baseline="0" dirty="0" err="1">
                <a:latin typeface="Times New Roman" charset="0"/>
              </a:rPr>
              <a:t>tant</a:t>
            </a:r>
            <a:r>
              <a:rPr lang="en-US" b="0" i="0" u="none" strike="noStrike" baseline="0" dirty="0">
                <a:latin typeface="Times New Roman" charset="0"/>
              </a:rPr>
              <a:t> de </a:t>
            </a:r>
            <a:r>
              <a:rPr lang="en-US" b="0" i="0" u="none" strike="noStrike" baseline="0" dirty="0" err="1">
                <a:latin typeface="Times New Roman" charset="0"/>
              </a:rPr>
              <a:t>douleurs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laissez-</a:t>
            </a:r>
            <a:r>
              <a:rPr lang="en-US" b="0" i="0" u="none" strike="noStrike" baseline="0" dirty="0" err="1">
                <a:latin typeface="Times New Roman" charset="0"/>
              </a:rPr>
              <a:t>moi</a:t>
            </a:r>
            <a:r>
              <a:rPr lang="en-US" b="0" i="0" u="none" strike="noStrike" baseline="0" dirty="0">
                <a:latin typeface="Times New Roman" charset="0"/>
              </a:rPr>
              <a:t> </a:t>
            </a:r>
            <a:r>
              <a:rPr lang="en-US" b="0" i="0" u="none" strike="noStrike" baseline="0" dirty="0" err="1">
                <a:latin typeface="Times New Roman" charset="0"/>
              </a:rPr>
              <a:t>sauver</a:t>
            </a:r>
            <a:r>
              <a:rPr lang="en-US" b="0" i="0" u="none" strike="noStrike" baseline="0" dirty="0">
                <a:latin typeface="Times New Roman" charset="0"/>
              </a:rPr>
              <a:t> ma </a:t>
            </a:r>
            <a:r>
              <a:rPr lang="en-US" b="0" i="0" u="none" strike="noStrike" baseline="0" dirty="0" err="1">
                <a:latin typeface="Times New Roman" charset="0"/>
              </a:rPr>
              <a:t>vertu</a:t>
            </a:r>
            <a:r>
              <a:rPr lang="en-US" b="0" i="0" u="none" strike="noStrike" baseline="0" dirty="0">
                <a:latin typeface="Times New Roman" charset="0"/>
              </a:rPr>
              <a:t> de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pleurs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sens</a:t>
            </a:r>
            <a:r>
              <a:rPr lang="en-US" b="0" i="0" u="none" strike="noStrike" baseline="0" dirty="0">
                <a:latin typeface="Times New Roman" charset="0"/>
              </a:rPr>
              <a:t> </a:t>
            </a:r>
            <a:r>
              <a:rPr lang="en-US" b="0" i="0" u="none" strike="noStrike" baseline="0" dirty="0" err="1">
                <a:latin typeface="Times New Roman" charset="0"/>
              </a:rPr>
              <a:t>qu’elle</a:t>
            </a:r>
            <a:r>
              <a:rPr lang="en-US" b="0" i="0" u="none" strike="noStrike" baseline="0" dirty="0">
                <a:latin typeface="Times New Roman" charset="0"/>
              </a:rPr>
              <a:t> </a:t>
            </a:r>
            <a:r>
              <a:rPr lang="en-US" b="0" i="0" u="none" strike="noStrike" baseline="0" dirty="0" err="1">
                <a:latin typeface="Times New Roman" charset="0"/>
              </a:rPr>
              <a:t>chancelle</a:t>
            </a:r>
            <a:r>
              <a:rPr lang="en-US" b="0" i="0" u="none" strike="noStrike" baseline="0" dirty="0">
                <a:latin typeface="Times New Roman" charset="0"/>
              </a:rPr>
              <a:t>, et </a:t>
            </a:r>
            <a:r>
              <a:rPr lang="en-US" b="0" i="0" u="none" strike="noStrike" baseline="0" dirty="0" err="1">
                <a:latin typeface="Times New Roman" charset="0"/>
              </a:rPr>
              <a:t>défend</a:t>
            </a:r>
            <a:r>
              <a:rPr lang="en-US" b="0" i="0" u="none" strike="noStrike" baseline="0" dirty="0">
                <a:latin typeface="Times New Roman" charset="0"/>
              </a:rPr>
              <a:t> mal la place :</a:t>
            </a:r>
            <a:br>
              <a:rPr lang="en-US" b="0" i="0" u="none" strike="noStrike" baseline="0" dirty="0">
                <a:latin typeface="Times New Roman" charset="0"/>
              </a:rPr>
            </a:br>
            <a:r>
              <a:rPr lang="en-US" b="0" i="0" u="none" strike="noStrike" baseline="0" dirty="0">
                <a:latin typeface="Times New Roman" charset="0"/>
              </a:rPr>
              <a:t>Plus je </a:t>
            </a:r>
            <a:r>
              <a:rPr lang="en-US" b="0" i="0" u="none" strike="noStrike" baseline="0" dirty="0" err="1">
                <a:latin typeface="Times New Roman" charset="0"/>
              </a:rPr>
              <a:t>suis</a:t>
            </a:r>
            <a:r>
              <a:rPr lang="en-US" b="0" i="0" u="none" strike="noStrike" baseline="0" dirty="0">
                <a:latin typeface="Times New Roman" charset="0"/>
              </a:rPr>
              <a:t>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amant</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 je </a:t>
            </a:r>
            <a:r>
              <a:rPr lang="en-US" b="0" i="0" u="none" strike="noStrike" baseline="0" dirty="0" err="1">
                <a:latin typeface="Times New Roman" charset="0"/>
              </a:rPr>
              <a:t>suis</a:t>
            </a:r>
            <a:r>
              <a:rPr lang="en-US" b="0" i="0" u="none" strike="noStrike" baseline="0" dirty="0">
                <a:latin typeface="Times New Roman" charset="0"/>
              </a:rPr>
              <a:t> </a:t>
            </a:r>
            <a:r>
              <a:rPr lang="en-US" b="0" i="0" u="none" strike="noStrike" baseline="0" dirty="0" err="1">
                <a:latin typeface="Times New Roman" charset="0"/>
              </a:rPr>
              <a:t>Curiace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CURIACE</a:t>
            </a:r>
          </a:p>
          <a:p>
            <a:r>
              <a:rPr lang="en-US" dirty="0"/>
              <a:t>Spare me your tears. The more</a:t>
            </a:r>
          </a:p>
          <a:p>
            <a:r>
              <a:rPr lang="en-US" dirty="0"/>
              <a:t>I am your lover, the less I am </a:t>
            </a:r>
            <a:r>
              <a:rPr lang="en-US" dirty="0" err="1"/>
              <a:t>Curiace</a:t>
            </a:r>
            <a:r>
              <a:rPr lang="en-US" dirty="0"/>
              <a:t>.</a:t>
            </a:r>
            <a:r>
              <a:rPr lang="en-US" dirty="0">
                <a:effectLst/>
              </a:rPr>
              <a:t> </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39901412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Sabine joins forces with Camille; and the sisters-in-law urge the two</a:t>
            </a:r>
            <a:br>
              <a:rPr lang="en-US" sz="1900" b="1" i="1" dirty="0">
                <a:solidFill>
                  <a:srgbClr val="FFFF00"/>
                </a:solidFill>
                <a:latin typeface="Palatino Linotype" charset="0"/>
              </a:rPr>
            </a:br>
            <a:r>
              <a:rPr lang="en-US" sz="1900" b="1" i="1" dirty="0">
                <a:solidFill>
                  <a:srgbClr val="FFFF00"/>
                </a:solidFill>
                <a:latin typeface="Palatino Linotype" charset="0"/>
              </a:rPr>
              <a:t> </a:t>
            </a:r>
            <a:br>
              <a:rPr lang="en-US" sz="1900" b="1" i="1" dirty="0">
                <a:solidFill>
                  <a:srgbClr val="FFFF00"/>
                </a:solidFill>
                <a:latin typeface="Palatino Linotype" charset="0"/>
              </a:rPr>
            </a:br>
            <a:r>
              <a:rPr lang="en-US" sz="1900" b="1" i="1" dirty="0">
                <a:solidFill>
                  <a:srgbClr val="FFFF00"/>
                </a:solidFill>
                <a:latin typeface="Palatino Linotype" charset="0"/>
              </a:rPr>
              <a:t>heroes to refuse to take part in the combat. </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Husband and betrothed seem to ‘soften, sigh and grow pale’. </a:t>
            </a: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487371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But Horace’s father appears (le </a:t>
            </a:r>
            <a:r>
              <a:rPr lang="en-US" sz="1900" b="1" i="1" dirty="0" err="1">
                <a:solidFill>
                  <a:srgbClr val="FFFF00"/>
                </a:solidFill>
                <a:latin typeface="Palatino Linotype" charset="0"/>
              </a:rPr>
              <a:t>vieil</a:t>
            </a:r>
            <a:r>
              <a:rPr lang="en-US" sz="1900" b="1" i="1" dirty="0">
                <a:solidFill>
                  <a:srgbClr val="FFFF00"/>
                </a:solidFill>
                <a:latin typeface="Palatino Linotype" charset="0"/>
              </a:rPr>
              <a:t> Horace)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and rebukes them both for even listening to the laments of women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who may weaken their resolve. </a:t>
            </a: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93397692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Horace pleads with his father to confine the two women in the house,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lest they should disgrace the men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by appearing on the battlefield and showing their distress.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39226978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Hence Sabine is in effect under house-arrest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when she now appears –– alone, an hour later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to give lyric expression to her divided loyalties.</a:t>
            </a:r>
            <a:br>
              <a:rPr lang="en-US" sz="1900" b="1" i="1" dirty="0">
                <a:solidFill>
                  <a:srgbClr val="FFFF00"/>
                </a:solidFill>
                <a:latin typeface="Palatino Linotype" charset="0"/>
              </a:rPr>
            </a:b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3370699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err="1">
                <a:latin typeface="Times New Roman" charset="0"/>
              </a:rPr>
              <a:t>Prenons</a:t>
            </a:r>
            <a:r>
              <a:rPr lang="en-US" b="0" i="0" u="none" strike="noStrike" baseline="0" dirty="0">
                <a:latin typeface="Times New Roman" charset="0"/>
              </a:rPr>
              <a:t> </a:t>
            </a:r>
            <a:r>
              <a:rPr lang="en-US" b="0" i="0" u="none" strike="noStrike" baseline="0" dirty="0" err="1">
                <a:latin typeface="Times New Roman" charset="0"/>
              </a:rPr>
              <a:t>parti</a:t>
            </a:r>
            <a:r>
              <a:rPr lang="en-US" b="0" i="0" u="none" strike="noStrike" baseline="0" dirty="0">
                <a:latin typeface="Times New Roman" charset="0"/>
              </a:rPr>
              <a:t>, mon </a:t>
            </a:r>
            <a:r>
              <a:rPr lang="en-US" b="0" i="0" u="none" strike="noStrike" baseline="0" dirty="0" err="1">
                <a:latin typeface="Times New Roman" charset="0"/>
              </a:rPr>
              <a:t>âme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de </a:t>
            </a:r>
            <a:r>
              <a:rPr lang="en-US" b="0" i="0" u="none" strike="noStrike" baseline="0" dirty="0" err="1">
                <a:latin typeface="Times New Roman" charset="0"/>
              </a:rPr>
              <a:t>telles</a:t>
            </a:r>
            <a:r>
              <a:rPr lang="en-US" b="0" i="0" u="none" strike="noStrike" baseline="0" dirty="0">
                <a:latin typeface="Times New Roman" charset="0"/>
              </a:rPr>
              <a:t> </a:t>
            </a:r>
            <a:r>
              <a:rPr lang="en-US" b="0" i="0" u="none" strike="noStrike" baseline="0" dirty="0" err="1">
                <a:latin typeface="Times New Roman" charset="0"/>
              </a:rPr>
              <a:t>disgrâces</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err="1">
                <a:latin typeface="Times New Roman" charset="0"/>
              </a:rPr>
              <a:t>Soyons</a:t>
            </a:r>
            <a:r>
              <a:rPr lang="en-US" b="0" i="0" u="none" strike="noStrike" baseline="0" dirty="0">
                <a:latin typeface="Times New Roman" charset="0"/>
              </a:rPr>
              <a:t> femme </a:t>
            </a:r>
            <a:r>
              <a:rPr lang="en-US" b="0" i="0" u="none" strike="noStrike" baseline="0" dirty="0" err="1">
                <a:latin typeface="Times New Roman" charset="0"/>
              </a:rPr>
              <a:t>d’Horace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soeur</a:t>
            </a:r>
            <a:r>
              <a:rPr lang="en-US" b="0" i="0" u="none" strike="noStrike" baseline="0" dirty="0">
                <a:latin typeface="Times New Roman" charset="0"/>
              </a:rPr>
              <a:t> des </a:t>
            </a:r>
            <a:r>
              <a:rPr lang="en-US" b="0" i="0" u="none" strike="noStrike" baseline="0" dirty="0" err="1">
                <a:latin typeface="Times New Roman" charset="0"/>
              </a:rPr>
              <a:t>Curiaces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Cessons</a:t>
            </a:r>
            <a:r>
              <a:rPr lang="en-US" b="0" i="0" u="none" strike="noStrike" baseline="0" dirty="0">
                <a:latin typeface="Times New Roman" charset="0"/>
              </a:rPr>
              <a:t> de </a:t>
            </a:r>
            <a:r>
              <a:rPr lang="en-US" b="0" i="0" u="none" strike="noStrike" baseline="0" dirty="0" err="1">
                <a:latin typeface="Times New Roman" charset="0"/>
              </a:rPr>
              <a:t>partager</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inutiles</a:t>
            </a:r>
            <a:r>
              <a:rPr lang="en-US" b="0" i="0" u="none" strike="noStrike" baseline="0" dirty="0">
                <a:latin typeface="Times New Roman" charset="0"/>
              </a:rPr>
              <a:t> </a:t>
            </a:r>
            <a:r>
              <a:rPr lang="en-US" b="0" i="0" u="none" strike="noStrike" baseline="0" dirty="0" err="1">
                <a:latin typeface="Times New Roman" charset="0"/>
              </a:rPr>
              <a:t>soins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Souhaitons</a:t>
            </a:r>
            <a:r>
              <a:rPr lang="en-US" b="0" i="0" u="none" strike="noStrike" baseline="0" dirty="0">
                <a:latin typeface="Times New Roman" charset="0"/>
              </a:rPr>
              <a:t> </a:t>
            </a:r>
            <a:r>
              <a:rPr lang="en-US" b="0" i="0" u="none" strike="noStrike" baseline="0" dirty="0" err="1">
                <a:latin typeface="Times New Roman" charset="0"/>
              </a:rPr>
              <a:t>quelque</a:t>
            </a:r>
            <a:r>
              <a:rPr lang="en-US" b="0" i="0" u="none" strike="noStrike" baseline="0" dirty="0">
                <a:latin typeface="Times New Roman" charset="0"/>
              </a:rPr>
              <a:t> chose, et </a:t>
            </a:r>
            <a:r>
              <a:rPr lang="en-US" b="0" i="0" u="none" strike="noStrike" baseline="0" dirty="0" err="1">
                <a:latin typeface="Times New Roman" charset="0"/>
              </a:rPr>
              <a:t>craignons</a:t>
            </a:r>
            <a:r>
              <a:rPr lang="en-US" b="0" i="0" u="none" strike="noStrike" baseline="0" dirty="0">
                <a:latin typeface="Times New Roman" charset="0"/>
              </a:rPr>
              <a:t> un </a:t>
            </a:r>
            <a:r>
              <a:rPr lang="en-US" b="0" i="0" u="none" strike="noStrike" baseline="0" dirty="0" err="1">
                <a:latin typeface="Times New Roman" charset="0"/>
              </a:rPr>
              <a:t>peu</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SABINE</a:t>
            </a:r>
          </a:p>
          <a:p>
            <a:r>
              <a:rPr lang="en-US" dirty="0"/>
              <a:t>I must choose to be either wife or sister,</a:t>
            </a:r>
          </a:p>
          <a:p>
            <a:r>
              <a:rPr lang="en-US" dirty="0"/>
              <a:t>not try to be both at once.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91784442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las ! </a:t>
            </a:r>
            <a:r>
              <a:rPr lang="en-US" b="0" i="0" u="none" strike="noStrike" baseline="0" dirty="0" err="1">
                <a:latin typeface="Times New Roman" charset="0"/>
              </a:rPr>
              <a:t>Quel</a:t>
            </a:r>
            <a:r>
              <a:rPr lang="en-US" b="0" i="0" u="none" strike="noStrike" baseline="0" dirty="0">
                <a:latin typeface="Times New Roman" charset="0"/>
              </a:rPr>
              <a:t> </a:t>
            </a:r>
            <a:r>
              <a:rPr lang="en-US" b="0" i="0" u="none" strike="noStrike" baseline="0" dirty="0" err="1">
                <a:latin typeface="Times New Roman" charset="0"/>
              </a:rPr>
              <a:t>parti</a:t>
            </a:r>
            <a:r>
              <a:rPr lang="en-US" b="0" i="0" u="none" strike="noStrike" baseline="0" dirty="0">
                <a:latin typeface="Times New Roman" charset="0"/>
              </a:rPr>
              <a:t> </a:t>
            </a:r>
            <a:r>
              <a:rPr lang="en-US" b="0" i="0" u="none" strike="noStrike" baseline="0" dirty="0" err="1">
                <a:latin typeface="Times New Roman" charset="0"/>
              </a:rPr>
              <a:t>prendre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un sort </a:t>
            </a:r>
            <a:r>
              <a:rPr lang="en-US" b="0" i="0" u="none" strike="noStrike" baseline="0" dirty="0" err="1">
                <a:latin typeface="Times New Roman" charset="0"/>
              </a:rPr>
              <a:t>si</a:t>
            </a:r>
            <a:r>
              <a:rPr lang="en-US" b="0" i="0" u="none" strike="noStrike" baseline="0" dirty="0">
                <a:latin typeface="Times New Roman" charset="0"/>
              </a:rPr>
              <a:t> contraire ?</a:t>
            </a:r>
            <a:br>
              <a:rPr lang="en-US" b="0" i="0" u="none" strike="noStrike" baseline="0" dirty="0">
                <a:latin typeface="Times New Roman" charset="0"/>
              </a:rPr>
            </a:br>
            <a:r>
              <a:rPr lang="en-US" b="0" i="0" u="none" strike="noStrike" baseline="0" dirty="0" err="1">
                <a:latin typeface="Times New Roman" charset="0"/>
              </a:rPr>
              <a:t>Quel</a:t>
            </a:r>
            <a:r>
              <a:rPr lang="en-US" b="0" i="0" u="none" strike="noStrike" baseline="0" dirty="0">
                <a:latin typeface="Times New Roman" charset="0"/>
              </a:rPr>
              <a:t> </a:t>
            </a:r>
            <a:r>
              <a:rPr lang="en-US" b="0" i="0" u="none" strike="noStrike" baseline="0" dirty="0" err="1">
                <a:latin typeface="Times New Roman" charset="0"/>
              </a:rPr>
              <a:t>ennemi</a:t>
            </a:r>
            <a:r>
              <a:rPr lang="en-US" b="0" i="0" u="none" strike="noStrike" baseline="0" dirty="0">
                <a:latin typeface="Times New Roman" charset="0"/>
              </a:rPr>
              <a:t> </a:t>
            </a:r>
            <a:r>
              <a:rPr lang="en-US" b="0" i="0" u="none" strike="noStrike" baseline="0" dirty="0" err="1">
                <a:latin typeface="Times New Roman" charset="0"/>
              </a:rPr>
              <a:t>choisir</a:t>
            </a:r>
            <a:r>
              <a:rPr lang="en-US" b="0" i="0" u="none" strike="noStrike" baseline="0" dirty="0">
                <a:latin typeface="Times New Roman" charset="0"/>
              </a:rPr>
              <a:t>, d’un </a:t>
            </a:r>
            <a:r>
              <a:rPr lang="en-US" b="0" i="0" u="none" strike="noStrike" baseline="0" dirty="0" err="1">
                <a:latin typeface="Times New Roman" charset="0"/>
              </a:rPr>
              <a:t>époux</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d’un frère ?</a:t>
            </a:r>
            <a:br>
              <a:rPr lang="en-US" b="0" i="0" u="none" strike="noStrike" baseline="0" dirty="0">
                <a:latin typeface="Times New Roman" charset="0"/>
              </a:rPr>
            </a:br>
            <a:r>
              <a:rPr lang="en-US" b="0" i="0" u="none" strike="noStrike" baseline="0" dirty="0">
                <a:latin typeface="Times New Roman" charset="0"/>
              </a:rPr>
              <a:t>La nature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l’amour</a:t>
            </a:r>
            <a:r>
              <a:rPr lang="en-US" b="0" i="0" u="none" strike="noStrike" baseline="0" dirty="0">
                <a:latin typeface="Times New Roman" charset="0"/>
              </a:rPr>
              <a:t> </a:t>
            </a:r>
            <a:r>
              <a:rPr lang="en-US" b="0" i="0" u="none" strike="noStrike" baseline="0" dirty="0" err="1">
                <a:latin typeface="Times New Roman" charset="0"/>
              </a:rPr>
              <a:t>parle</a:t>
            </a:r>
            <a:r>
              <a:rPr lang="en-US" b="0" i="0" u="none" strike="noStrike" baseline="0" dirty="0">
                <a:latin typeface="Times New Roman" charset="0"/>
              </a:rPr>
              <a:t> pour </a:t>
            </a:r>
            <a:r>
              <a:rPr lang="en-US" b="0" i="0" u="none" strike="noStrike" baseline="0" dirty="0" err="1">
                <a:latin typeface="Times New Roman" charset="0"/>
              </a:rPr>
              <a:t>chacun</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la </a:t>
            </a:r>
            <a:r>
              <a:rPr lang="en-US" b="0" i="0" u="none" strike="noStrike" baseline="0" dirty="0" err="1">
                <a:latin typeface="Times New Roman" charset="0"/>
              </a:rPr>
              <a:t>loi</a:t>
            </a:r>
            <a:r>
              <a:rPr lang="en-US" b="0" i="0" u="none" strike="noStrike" baseline="0" dirty="0">
                <a:latin typeface="Times New Roman" charset="0"/>
              </a:rPr>
              <a:t> du devoir </a:t>
            </a:r>
            <a:r>
              <a:rPr lang="en-US" b="0" i="0" u="none" strike="noStrike" baseline="0" dirty="0" err="1">
                <a:latin typeface="Times New Roman" charset="0"/>
              </a:rPr>
              <a:t>m’attache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 les </a:t>
            </a:r>
            <a:r>
              <a:rPr lang="en-US" b="0" i="0" u="none" strike="noStrike" baseline="0" dirty="0" err="1">
                <a:latin typeface="Times New Roman" charset="0"/>
              </a:rPr>
              <a:t>deux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But how can I choose? I am tied to both</a:t>
            </a:r>
          </a:p>
          <a:p>
            <a:r>
              <a:rPr lang="en-US" dirty="0"/>
              <a:t>by both feeling and duty.</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62920995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Sur </a:t>
            </a:r>
            <a:r>
              <a:rPr lang="en-US" b="0" i="0" u="none" strike="noStrike" baseline="0" dirty="0" err="1">
                <a:latin typeface="Times New Roman" charset="0"/>
              </a:rPr>
              <a:t>leurs</a:t>
            </a:r>
            <a:r>
              <a:rPr lang="en-US" b="0" i="0" u="none" strike="noStrike" baseline="0" dirty="0">
                <a:latin typeface="Times New Roman" charset="0"/>
              </a:rPr>
              <a:t> </a:t>
            </a:r>
            <a:r>
              <a:rPr lang="en-US" b="0" i="0" u="none" strike="noStrike" baseline="0" dirty="0" err="1">
                <a:latin typeface="Times New Roman" charset="0"/>
              </a:rPr>
              <a:t>hauts</a:t>
            </a:r>
            <a:r>
              <a:rPr lang="en-US" b="0" i="0" u="none" strike="noStrike" baseline="0" dirty="0">
                <a:latin typeface="Times New Roman" charset="0"/>
              </a:rPr>
              <a:t> sentiments </a:t>
            </a:r>
            <a:r>
              <a:rPr lang="en-US" b="0" i="0" u="none" strike="noStrike" baseline="0" dirty="0" err="1">
                <a:latin typeface="Times New Roman" charset="0"/>
              </a:rPr>
              <a:t>réglons</a:t>
            </a:r>
            <a:r>
              <a:rPr lang="en-US" b="0" i="0" u="none" strike="noStrike" baseline="0" dirty="0">
                <a:latin typeface="Times New Roman" charset="0"/>
              </a:rPr>
              <a:t> </a:t>
            </a:r>
            <a:r>
              <a:rPr lang="en-US" b="0" i="0" u="none" strike="noStrike" baseline="0" dirty="0" err="1">
                <a:latin typeface="Times New Roman" charset="0"/>
              </a:rPr>
              <a:t>plutôt</a:t>
            </a:r>
            <a:r>
              <a:rPr lang="en-US" b="0" i="0" u="none" strike="noStrike" baseline="0" dirty="0">
                <a:latin typeface="Times New Roman" charset="0"/>
              </a:rPr>
              <a:t> les </a:t>
            </a:r>
            <a:r>
              <a:rPr lang="en-US" b="0" i="0" u="none" strike="noStrike" baseline="0" dirty="0" err="1">
                <a:latin typeface="Times New Roman" charset="0"/>
              </a:rPr>
              <a:t>nôtres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Soyons</a:t>
            </a:r>
            <a:r>
              <a:rPr lang="en-US" b="0" i="0" u="none" strike="noStrike" baseline="0" dirty="0">
                <a:latin typeface="Times New Roman" charset="0"/>
              </a:rPr>
              <a:t> femme de </a:t>
            </a:r>
            <a:r>
              <a:rPr lang="en-US" b="0" i="0" u="none" strike="noStrike" baseline="0" dirty="0" err="1">
                <a:latin typeface="Times New Roman" charset="0"/>
              </a:rPr>
              <a:t>l’un</a:t>
            </a:r>
            <a:r>
              <a:rPr lang="en-US" b="0" i="0" u="none" strike="noStrike" baseline="0" dirty="0">
                <a:latin typeface="Times New Roman" charset="0"/>
              </a:rPr>
              <a:t> ensemble et </a:t>
            </a:r>
            <a:r>
              <a:rPr lang="en-US" b="0" i="0" u="none" strike="noStrike" baseline="0" dirty="0" err="1">
                <a:latin typeface="Times New Roman" charset="0"/>
              </a:rPr>
              <a:t>soeur</a:t>
            </a:r>
            <a:r>
              <a:rPr lang="en-US" b="0" i="0" u="none" strike="noStrike" baseline="0" dirty="0">
                <a:latin typeface="Times New Roman" charset="0"/>
              </a:rPr>
              <a:t> des </a:t>
            </a:r>
            <a:r>
              <a:rPr lang="en-US" b="0" i="0" u="none" strike="noStrike" baseline="0" dirty="0" err="1">
                <a:latin typeface="Times New Roman" charset="0"/>
              </a:rPr>
              <a:t>autres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Regardons</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honneur</a:t>
            </a:r>
            <a:r>
              <a:rPr lang="en-US" b="0" i="0" u="none" strike="noStrike" baseline="0" dirty="0">
                <a:latin typeface="Times New Roman" charset="0"/>
              </a:rPr>
              <a:t> </a:t>
            </a:r>
            <a:r>
              <a:rPr lang="en-US" b="0" i="0" u="none" strike="noStrike" baseline="0" dirty="0" err="1">
                <a:latin typeface="Times New Roman" charset="0"/>
              </a:rPr>
              <a:t>comme</a:t>
            </a:r>
            <a:r>
              <a:rPr lang="en-US" b="0" i="0" u="none" strike="noStrike" baseline="0" dirty="0">
                <a:latin typeface="Times New Roman" charset="0"/>
              </a:rPr>
              <a:t> un </a:t>
            </a:r>
            <a:r>
              <a:rPr lang="en-US" b="0" i="0" u="none" strike="noStrike" baseline="0" dirty="0" err="1">
                <a:latin typeface="Times New Roman" charset="0"/>
              </a:rPr>
              <a:t>souverain</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Imitons</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constance</a:t>
            </a:r>
            <a:r>
              <a:rPr lang="en-US" b="0" i="0" u="none" strike="noStrike" baseline="0" dirty="0">
                <a:latin typeface="Times New Roman" charset="0"/>
              </a:rPr>
              <a:t>, et ne </a:t>
            </a:r>
            <a:r>
              <a:rPr lang="en-US" b="0" i="0" u="none" strike="noStrike" baseline="0" dirty="0" err="1">
                <a:latin typeface="Times New Roman" charset="0"/>
              </a:rPr>
              <a:t>craignons</a:t>
            </a:r>
            <a:r>
              <a:rPr lang="en-US" b="0" i="0" u="none" strike="noStrike" baseline="0" dirty="0">
                <a:latin typeface="Times New Roman" charset="0"/>
              </a:rPr>
              <a:t> plus </a:t>
            </a:r>
            <a:r>
              <a:rPr lang="en-US" b="0" i="0" u="none" strike="noStrike" baseline="0" dirty="0" err="1">
                <a:latin typeface="Times New Roman" charset="0"/>
              </a:rPr>
              <a:t>rien</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678446" cy="978584"/>
          </a:xfrm>
        </p:spPr>
        <p:txBody>
          <a:bodyPr/>
          <a:lstStyle/>
          <a:p>
            <a:r>
              <a:rPr lang="en-US" dirty="0"/>
              <a:t>I must try to live up to their lofty views, and be both wife and sister, </a:t>
            </a:r>
          </a:p>
          <a:p>
            <a:r>
              <a:rPr lang="en-US" dirty="0"/>
              <a:t>value their </a:t>
            </a:r>
            <a:r>
              <a:rPr lang="en-US" dirty="0" err="1"/>
              <a:t>honour</a:t>
            </a:r>
            <a:r>
              <a:rPr lang="en-US" dirty="0"/>
              <a:t>, cease to fear.</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715281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b="1" i="1" dirty="0">
                <a:solidFill>
                  <a:srgbClr val="FFFF00"/>
                </a:solidFill>
                <a:latin typeface="Palatino Linotype" charset="0"/>
              </a:rPr>
              <a:t>Horace </a:t>
            </a:r>
            <a:br>
              <a:rPr lang="en-US" sz="3000" b="1" i="1" dirty="0">
                <a:solidFill>
                  <a:srgbClr val="FFFF00"/>
                </a:solidFill>
                <a:latin typeface="Palatino Linotype" charset="0"/>
              </a:rPr>
            </a:br>
            <a:br>
              <a:rPr lang="en-US" b="1" i="1" dirty="0">
                <a:solidFill>
                  <a:srgbClr val="FFFF00"/>
                </a:solidFill>
                <a:latin typeface="Palatino Linotype" charset="0"/>
              </a:rPr>
            </a:br>
            <a:br>
              <a:rPr lang="en-US" b="1" i="1" dirty="0">
                <a:solidFill>
                  <a:srgbClr val="FFFF00"/>
                </a:solidFill>
                <a:latin typeface="Palatino Linotype" charset="0"/>
              </a:rPr>
            </a:br>
            <a:r>
              <a:rPr lang="en-US" sz="2100" b="1" i="1" dirty="0">
                <a:solidFill>
                  <a:srgbClr val="FFFF00"/>
                </a:solidFill>
                <a:latin typeface="Palatino Linotype" charset="0"/>
              </a:rPr>
              <a:t>by Pierre Corneille</a:t>
            </a:r>
            <a:br>
              <a:rPr lang="en-US" sz="2100" b="1" i="1" dirty="0">
                <a:solidFill>
                  <a:srgbClr val="FFFF00"/>
                </a:solidFill>
                <a:latin typeface="Palatino Linotype" charset="0"/>
              </a:rPr>
            </a:br>
            <a:br>
              <a:rPr lang="en-US" sz="2100" b="1" i="1" dirty="0">
                <a:solidFill>
                  <a:srgbClr val="FFFF00"/>
                </a:solidFill>
                <a:latin typeface="Palatino Linotype" charset="0"/>
              </a:rPr>
            </a:br>
            <a:br>
              <a:rPr lang="en-US" sz="2100" b="1" i="1" dirty="0">
                <a:solidFill>
                  <a:srgbClr val="FFFF00"/>
                </a:solidFill>
                <a:latin typeface="Palatino Linotype" charset="0"/>
              </a:rPr>
            </a:br>
            <a:br>
              <a:rPr lang="en-US" sz="2100" b="1" i="1" dirty="0">
                <a:solidFill>
                  <a:srgbClr val="FFFF00"/>
                </a:solidFill>
                <a:latin typeface="Palatino Linotype" charset="0"/>
              </a:rPr>
            </a:br>
            <a:br>
              <a:rPr lang="en-US" sz="2100" b="1" i="1" dirty="0">
                <a:solidFill>
                  <a:srgbClr val="FFFF00"/>
                </a:solidFill>
                <a:latin typeface="Palatino Linotype" charset="0"/>
              </a:rPr>
            </a:br>
            <a:br>
              <a:rPr lang="en-US" sz="2100" b="1" i="1" dirty="0">
                <a:solidFill>
                  <a:srgbClr val="FFFF00"/>
                </a:solidFill>
                <a:latin typeface="Palatino Linotype" charset="0"/>
              </a:rPr>
            </a:br>
            <a:br>
              <a:rPr lang="en-US" sz="2100" b="1" i="1" dirty="0">
                <a:solidFill>
                  <a:srgbClr val="FFFF00"/>
                </a:solidFill>
                <a:latin typeface="Palatino Linotype" charset="0"/>
              </a:rPr>
            </a:br>
            <a:br>
              <a:rPr lang="en-US" sz="2100" b="1" i="1" dirty="0">
                <a:solidFill>
                  <a:srgbClr val="FFFF00"/>
                </a:solidFill>
                <a:latin typeface="Palatino Linotype" charset="0"/>
              </a:rPr>
            </a:br>
            <a:endParaRPr lang="en-US" sz="21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9190" y="0"/>
            <a:ext cx="3404810" cy="4248978"/>
          </a:xfrm>
          <a:prstGeom prst="rect">
            <a:avLst/>
          </a:prstGeom>
        </p:spPr>
      </p:pic>
    </p:spTree>
    <p:extLst>
      <p:ext uri="{BB962C8B-B14F-4D97-AF65-F5344CB8AC3E}">
        <p14:creationId xmlns:p14="http://schemas.microsoft.com/office/powerpoint/2010/main" val="40709226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La mort qui les menace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mort </a:t>
            </a:r>
            <a:r>
              <a:rPr lang="en-US" b="0" i="0" u="none" strike="noStrike" baseline="0" dirty="0" err="1">
                <a:latin typeface="Times New Roman" charset="0"/>
              </a:rPr>
              <a:t>si</a:t>
            </a:r>
            <a:r>
              <a:rPr lang="en-US" b="0" i="0" u="none" strike="noStrike" baseline="0" dirty="0">
                <a:latin typeface="Times New Roman" charset="0"/>
              </a:rPr>
              <a:t> belle,</a:t>
            </a:r>
            <a:br>
              <a:rPr lang="en-US" b="0" i="0" u="none" strike="noStrike" baseline="0" dirty="0">
                <a:latin typeface="Times New Roman" charset="0"/>
              </a:rPr>
            </a:b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sans </a:t>
            </a:r>
            <a:r>
              <a:rPr lang="en-US" b="0" i="0" u="none" strike="noStrike" baseline="0" dirty="0" err="1">
                <a:latin typeface="Times New Roman" charset="0"/>
              </a:rPr>
              <a:t>frayeur</a:t>
            </a:r>
            <a:r>
              <a:rPr lang="en-US" b="0" i="0" u="none" strike="noStrike" baseline="0" dirty="0">
                <a:latin typeface="Times New Roman" charset="0"/>
              </a:rPr>
              <a:t> </a:t>
            </a:r>
            <a:r>
              <a:rPr lang="en-US" b="0" i="0" u="none" strike="noStrike" baseline="0" dirty="0" err="1">
                <a:latin typeface="Times New Roman" charset="0"/>
              </a:rPr>
              <a:t>attendre</a:t>
            </a:r>
            <a:r>
              <a:rPr lang="en-US" b="0" i="0" u="none" strike="noStrike" baseline="0" dirty="0">
                <a:latin typeface="Times New Roman" charset="0"/>
              </a:rPr>
              <a:t> la nouvelle.</a:t>
            </a:r>
            <a:br>
              <a:rPr lang="en-US" b="0" i="0" u="none" strike="noStrike" baseline="0" dirty="0">
                <a:latin typeface="Times New Roman" charset="0"/>
              </a:rPr>
            </a:br>
            <a:r>
              <a:rPr lang="en-US" b="0" i="0" u="none" strike="noStrike" baseline="0" dirty="0" err="1">
                <a:latin typeface="Times New Roman" charset="0"/>
              </a:rPr>
              <a:t>N’appelons</a:t>
            </a:r>
            <a:r>
              <a:rPr lang="en-US" b="0" i="0" u="none" strike="noStrike" baseline="0" dirty="0">
                <a:latin typeface="Times New Roman" charset="0"/>
              </a:rPr>
              <a:t> point </a:t>
            </a:r>
            <a:r>
              <a:rPr lang="en-US" b="0" i="0" u="none" strike="noStrike" baseline="0" dirty="0" err="1">
                <a:latin typeface="Times New Roman" charset="0"/>
              </a:rPr>
              <a:t>alors</a:t>
            </a:r>
            <a:r>
              <a:rPr lang="en-US" b="0" i="0" u="none" strike="noStrike" baseline="0" dirty="0">
                <a:latin typeface="Times New Roman" charset="0"/>
              </a:rPr>
              <a:t> les </a:t>
            </a:r>
            <a:r>
              <a:rPr lang="en-US" b="0" i="0" u="none" strike="noStrike" baseline="0" dirty="0" err="1">
                <a:latin typeface="Times New Roman" charset="0"/>
              </a:rPr>
              <a:t>destins</a:t>
            </a:r>
            <a:r>
              <a:rPr lang="en-US" b="0" i="0" u="none" strike="noStrike" baseline="0" dirty="0">
                <a:latin typeface="Times New Roman" charset="0"/>
              </a:rPr>
              <a:t> </a:t>
            </a:r>
            <a:r>
              <a:rPr lang="en-US" b="0" i="0" u="none" strike="noStrike" baseline="0" dirty="0" err="1">
                <a:latin typeface="Times New Roman" charset="0"/>
              </a:rPr>
              <a:t>inhumains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Songeons</a:t>
            </a:r>
            <a:r>
              <a:rPr lang="en-US" b="0" i="0" u="none" strike="noStrike" baseline="0" dirty="0">
                <a:latin typeface="Times New Roman" charset="0"/>
              </a:rPr>
              <a:t> pour </a:t>
            </a:r>
            <a:r>
              <a:rPr lang="en-US" b="0" i="0" u="none" strike="noStrike" baseline="0" dirty="0" err="1">
                <a:latin typeface="Times New Roman" charset="0"/>
              </a:rPr>
              <a:t>quelle</a:t>
            </a:r>
            <a:r>
              <a:rPr lang="en-US" b="0" i="0" u="none" strike="noStrike" baseline="0" dirty="0">
                <a:latin typeface="Times New Roman" charset="0"/>
              </a:rPr>
              <a:t> cause, et non par </a:t>
            </a:r>
            <a:r>
              <a:rPr lang="en-US" b="0" i="0" u="none" strike="noStrike" baseline="0" dirty="0" err="1">
                <a:latin typeface="Times New Roman" charset="0"/>
              </a:rPr>
              <a:t>quelles</a:t>
            </a:r>
            <a:r>
              <a:rPr lang="en-US" b="0" i="0" u="none" strike="noStrike" baseline="0" dirty="0">
                <a:latin typeface="Times New Roman" charset="0"/>
              </a:rPr>
              <a:t> mains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The death they face is glorious.</a:t>
            </a:r>
          </a:p>
          <a:p>
            <a:r>
              <a:rPr lang="en-US" dirty="0"/>
              <a:t>Think only of why they die, </a:t>
            </a:r>
          </a:p>
          <a:p>
            <a:r>
              <a:rPr lang="en-US" dirty="0"/>
              <a:t>not by whose hands.</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91843271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Revoyons</a:t>
            </a:r>
            <a:r>
              <a:rPr lang="en-US" b="0" i="0" u="none" strike="noStrike" baseline="0" dirty="0">
                <a:latin typeface="Times New Roman" charset="0"/>
              </a:rPr>
              <a:t> les </a:t>
            </a:r>
            <a:r>
              <a:rPr lang="en-US" b="0" i="0" u="none" strike="noStrike" baseline="0" dirty="0" err="1">
                <a:latin typeface="Times New Roman" charset="0"/>
              </a:rPr>
              <a:t>vainqueurs</a:t>
            </a:r>
            <a:r>
              <a:rPr lang="en-US" b="0" i="0" u="none" strike="noStrike" baseline="0" dirty="0">
                <a:latin typeface="Times New Roman" charset="0"/>
              </a:rPr>
              <a:t>, sans </a:t>
            </a:r>
            <a:r>
              <a:rPr lang="en-US" b="0" i="0" u="none" strike="noStrike" baseline="0" dirty="0" err="1">
                <a:latin typeface="Times New Roman" charset="0"/>
              </a:rPr>
              <a:t>penser</a:t>
            </a:r>
            <a:r>
              <a:rPr lang="en-US" b="0" i="0" u="none" strike="noStrike" baseline="0" dirty="0">
                <a:latin typeface="Times New Roman" charset="0"/>
              </a:rPr>
              <a:t> </a:t>
            </a:r>
            <a:r>
              <a:rPr lang="en-US" b="0" i="0" u="none" strike="noStrike" baseline="0" dirty="0" err="1">
                <a:latin typeface="Times New Roman" charset="0"/>
              </a:rPr>
              <a:t>qu’à</a:t>
            </a:r>
            <a:r>
              <a:rPr lang="en-US" b="0" i="0" u="none" strike="noStrike" baseline="0" dirty="0">
                <a:latin typeface="Times New Roman" charset="0"/>
              </a:rPr>
              <a:t> la </a:t>
            </a:r>
            <a:r>
              <a:rPr lang="en-US" b="0" i="0" u="none" strike="noStrike" baseline="0" dirty="0" err="1">
                <a:latin typeface="Times New Roman" charset="0"/>
              </a:rPr>
              <a:t>gloire</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toute</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maison</a:t>
            </a:r>
            <a:r>
              <a:rPr lang="en-US" b="0" i="0" u="none" strike="noStrike" baseline="0" dirty="0">
                <a:latin typeface="Times New Roman" charset="0"/>
              </a:rPr>
              <a:t> </a:t>
            </a:r>
            <a:r>
              <a:rPr lang="en-US" b="0" i="0" u="none" strike="noStrike" baseline="0" dirty="0" err="1">
                <a:latin typeface="Times New Roman" charset="0"/>
              </a:rPr>
              <a:t>reçoit</a:t>
            </a:r>
            <a:r>
              <a:rPr lang="en-US" b="0" i="0" u="none" strike="noStrike" baseline="0" dirty="0">
                <a:latin typeface="Times New Roman" charset="0"/>
              </a:rPr>
              <a:t> de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victoire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sans </a:t>
            </a:r>
            <a:r>
              <a:rPr lang="en-US" b="0" i="0" u="none" strike="noStrike" baseline="0" dirty="0" err="1">
                <a:latin typeface="Times New Roman" charset="0"/>
              </a:rPr>
              <a:t>considérer</a:t>
            </a:r>
            <a:r>
              <a:rPr lang="en-US" b="0" i="0" u="none" strike="noStrike" baseline="0" dirty="0">
                <a:latin typeface="Times New Roman" charset="0"/>
              </a:rPr>
              <a:t> aux </a:t>
            </a:r>
            <a:r>
              <a:rPr lang="en-US" b="0" i="0" u="none" strike="noStrike" baseline="0" dirty="0" err="1">
                <a:latin typeface="Times New Roman" charset="0"/>
              </a:rPr>
              <a:t>dépens</a:t>
            </a:r>
            <a:r>
              <a:rPr lang="en-US" b="0" i="0" u="none" strike="noStrike" baseline="0" dirty="0">
                <a:latin typeface="Times New Roman" charset="0"/>
              </a:rPr>
              <a:t> de </a:t>
            </a:r>
            <a:r>
              <a:rPr lang="en-US" b="0" i="0" u="none" strike="noStrike" baseline="0" dirty="0" err="1">
                <a:latin typeface="Times New Roman" charset="0"/>
              </a:rPr>
              <a:t>quel</a:t>
            </a:r>
            <a:r>
              <a:rPr lang="en-US" b="0" i="0" u="none" strike="noStrike" baseline="0" dirty="0">
                <a:latin typeface="Times New Roman" charset="0"/>
              </a:rPr>
              <a:t> sang</a:t>
            </a:r>
            <a:br>
              <a:rPr lang="en-US" b="0" i="0" u="none" strike="noStrike" baseline="0" dirty="0">
                <a:latin typeface="Times New Roman" charset="0"/>
              </a:rPr>
            </a:b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vertu</a:t>
            </a:r>
            <a:r>
              <a:rPr lang="en-US" b="0" i="0" u="none" strike="noStrike" baseline="0" dirty="0">
                <a:latin typeface="Times New Roman" charset="0"/>
              </a:rPr>
              <a:t> les </a:t>
            </a:r>
            <a:r>
              <a:rPr lang="en-US" b="0" i="0" u="none" strike="noStrike" baseline="0" dirty="0" err="1">
                <a:latin typeface="Times New Roman" charset="0"/>
              </a:rPr>
              <a:t>élève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cet</a:t>
            </a:r>
            <a:r>
              <a:rPr lang="en-US" b="0" i="0" u="none" strike="noStrike" baseline="0" dirty="0">
                <a:latin typeface="Times New Roman" charset="0"/>
              </a:rPr>
              <a:t> </a:t>
            </a:r>
            <a:r>
              <a:rPr lang="en-US" b="0" i="0" u="none" strike="noStrike" baseline="0" dirty="0" err="1">
                <a:latin typeface="Times New Roman" charset="0"/>
              </a:rPr>
              <a:t>illustre</a:t>
            </a:r>
            <a:r>
              <a:rPr lang="en-US" b="0" i="0" u="none" strike="noStrike" baseline="0" dirty="0">
                <a:latin typeface="Times New Roman" charset="0"/>
              </a:rPr>
              <a:t> rang,</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Greet the victors, thinking only of their fame,</a:t>
            </a:r>
          </a:p>
          <a:p>
            <a:r>
              <a:rPr lang="en-US" dirty="0"/>
              <a:t>not of whose blood is shed to win it for them.</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213363640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Faisons</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intérêts</a:t>
            </a:r>
            <a:r>
              <a:rPr lang="en-US" b="0" i="0" u="none" strike="noStrike" baseline="0" dirty="0">
                <a:latin typeface="Times New Roman" charset="0"/>
              </a:rPr>
              <a:t> de </a:t>
            </a:r>
            <a:r>
              <a:rPr lang="en-US" b="0" i="0" u="none" strike="noStrike" baseline="0" dirty="0" err="1">
                <a:latin typeface="Times New Roman" charset="0"/>
              </a:rPr>
              <a:t>ceux</a:t>
            </a:r>
            <a:r>
              <a:rPr lang="en-US" b="0" i="0" u="none" strike="noStrike" baseline="0" dirty="0">
                <a:latin typeface="Times New Roman" charset="0"/>
              </a:rPr>
              <a:t> de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famille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l’une</a:t>
            </a:r>
            <a:r>
              <a:rPr lang="en-US" b="0" i="0" u="none" strike="noStrike" baseline="0" dirty="0">
                <a:latin typeface="Times New Roman" charset="0"/>
              </a:rPr>
              <a:t> je </a:t>
            </a:r>
            <a:r>
              <a:rPr lang="en-US" b="0" i="0" u="none" strike="noStrike" baseline="0" dirty="0" err="1">
                <a:latin typeface="Times New Roman" charset="0"/>
              </a:rPr>
              <a:t>suis</a:t>
            </a:r>
            <a:r>
              <a:rPr lang="en-US" b="0" i="0" u="none" strike="noStrike" baseline="0" dirty="0">
                <a:latin typeface="Times New Roman" charset="0"/>
              </a:rPr>
              <a:t> femme,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l’autre</a:t>
            </a:r>
            <a:r>
              <a:rPr lang="en-US" b="0" i="0" u="none" strike="noStrike" baseline="0" dirty="0">
                <a:latin typeface="Times New Roman" charset="0"/>
              </a:rPr>
              <a:t> je </a:t>
            </a:r>
            <a:r>
              <a:rPr lang="en-US" b="0" i="0" u="none" strike="noStrike" baseline="0" dirty="0" err="1">
                <a:latin typeface="Times New Roman" charset="0"/>
              </a:rPr>
              <a:t>suis</a:t>
            </a:r>
            <a:r>
              <a:rPr lang="en-US" b="0" i="0" u="none" strike="noStrike" baseline="0" dirty="0">
                <a:latin typeface="Times New Roman" charset="0"/>
              </a:rPr>
              <a:t> </a:t>
            </a:r>
            <a:r>
              <a:rPr lang="en-US" b="0" i="0" u="none" strike="noStrike" baseline="0" dirty="0" err="1">
                <a:latin typeface="Times New Roman" charset="0"/>
              </a:rPr>
              <a:t>fille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tiens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toutes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par de </a:t>
            </a:r>
            <a:r>
              <a:rPr lang="en-US" b="0" i="0" u="none" strike="noStrike" baseline="0" dirty="0" err="1">
                <a:latin typeface="Times New Roman" charset="0"/>
              </a:rPr>
              <a:t>si</a:t>
            </a:r>
            <a:r>
              <a:rPr lang="en-US" b="0" i="0" u="none" strike="noStrike" baseline="0" dirty="0">
                <a:latin typeface="Times New Roman" charset="0"/>
              </a:rPr>
              <a:t> forts liens,</a:t>
            </a:r>
            <a:br>
              <a:rPr lang="en-US" b="0" i="0" u="none" strike="noStrike" baseline="0" dirty="0">
                <a:latin typeface="Times New Roman" charset="0"/>
              </a:rPr>
            </a:br>
            <a:r>
              <a:rPr lang="en-US" b="0" i="0" u="none" strike="noStrike" baseline="0" dirty="0" err="1">
                <a:latin typeface="Times New Roman" charset="0"/>
              </a:rPr>
              <a:t>Qu’on</a:t>
            </a:r>
            <a:r>
              <a:rPr lang="en-US" b="0" i="0" u="none" strike="noStrike" baseline="0" dirty="0">
                <a:latin typeface="Times New Roman" charset="0"/>
              </a:rPr>
              <a:t> ne </a:t>
            </a:r>
            <a:r>
              <a:rPr lang="en-US" b="0" i="0" u="none" strike="noStrike" baseline="0" dirty="0" err="1">
                <a:latin typeface="Times New Roman" charset="0"/>
              </a:rPr>
              <a:t>peut</a:t>
            </a:r>
            <a:r>
              <a:rPr lang="en-US" b="0" i="0" u="none" strike="noStrike" baseline="0" dirty="0">
                <a:latin typeface="Times New Roman" charset="0"/>
              </a:rPr>
              <a:t> </a:t>
            </a:r>
            <a:r>
              <a:rPr lang="en-US" b="0" i="0" u="none" strike="noStrike" baseline="0" dirty="0" err="1">
                <a:latin typeface="Times New Roman" charset="0"/>
              </a:rPr>
              <a:t>triompher</a:t>
            </a:r>
            <a:r>
              <a:rPr lang="en-US" b="0" i="0" u="none" strike="noStrike" baseline="0" dirty="0">
                <a:latin typeface="Times New Roman" charset="0"/>
              </a:rPr>
              <a:t> que par les bras des miens.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Feel for the winning family: wife in one, daughter in the other, </a:t>
            </a:r>
          </a:p>
          <a:p>
            <a:r>
              <a:rPr lang="en-US" dirty="0"/>
              <a:t>I am bound by strong ties</a:t>
            </a:r>
          </a:p>
          <a:p>
            <a:r>
              <a:rPr lang="en-US" dirty="0"/>
              <a:t>to the victors, either way.</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34507080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Fortune, </a:t>
            </a:r>
            <a:r>
              <a:rPr lang="en-US" b="0" i="0" u="none" strike="noStrike" baseline="0" dirty="0" err="1">
                <a:latin typeface="Times New Roman" charset="0"/>
              </a:rPr>
              <a:t>quelques</a:t>
            </a:r>
            <a:r>
              <a:rPr lang="en-US" b="0" i="0" u="none" strike="noStrike" baseline="0" dirty="0">
                <a:latin typeface="Times New Roman" charset="0"/>
              </a:rPr>
              <a:t> </a:t>
            </a:r>
            <a:r>
              <a:rPr lang="en-US" b="0" i="0" u="none" strike="noStrike" baseline="0" dirty="0" err="1">
                <a:latin typeface="Times New Roman" charset="0"/>
              </a:rPr>
              <a:t>maux</a:t>
            </a:r>
            <a:r>
              <a:rPr lang="en-US" b="0" i="0" u="none" strike="noStrike" baseline="0" dirty="0">
                <a:latin typeface="Times New Roman" charset="0"/>
              </a:rPr>
              <a:t> que ta rigueur </a:t>
            </a:r>
            <a:r>
              <a:rPr lang="en-US" b="0" i="0" u="none" strike="noStrike" baseline="0" dirty="0" err="1">
                <a:latin typeface="Times New Roman" charset="0"/>
              </a:rPr>
              <a:t>m’envoie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J’ai</a:t>
            </a:r>
            <a:r>
              <a:rPr lang="en-US" b="0" i="0" u="none" strike="noStrike" baseline="0" dirty="0">
                <a:latin typeface="Times New Roman" charset="0"/>
              </a:rPr>
              <a:t> </a:t>
            </a:r>
            <a:r>
              <a:rPr lang="en-US" b="0" i="0" u="none" strike="noStrike" baseline="0" dirty="0" err="1">
                <a:latin typeface="Times New Roman" charset="0"/>
              </a:rPr>
              <a:t>trouvé</a:t>
            </a:r>
            <a:r>
              <a:rPr lang="en-US" b="0" i="0" u="none" strike="noStrike" baseline="0" dirty="0">
                <a:latin typeface="Times New Roman" charset="0"/>
              </a:rPr>
              <a:t> les </a:t>
            </a:r>
            <a:r>
              <a:rPr lang="en-US" b="0" i="0" u="none" strike="noStrike" baseline="0" dirty="0" err="1">
                <a:latin typeface="Times New Roman" charset="0"/>
              </a:rPr>
              <a:t>moyens</a:t>
            </a:r>
            <a:r>
              <a:rPr lang="en-US" b="0" i="0" u="none" strike="noStrike" baseline="0" dirty="0">
                <a:latin typeface="Times New Roman" charset="0"/>
              </a:rPr>
              <a:t> </a:t>
            </a:r>
            <a:r>
              <a:rPr lang="en-US" b="0" i="0" u="none" strike="noStrike" baseline="0" dirty="0" err="1">
                <a:latin typeface="Times New Roman" charset="0"/>
              </a:rPr>
              <a:t>d’en</a:t>
            </a:r>
            <a:r>
              <a:rPr lang="en-US" b="0" i="0" u="none" strike="noStrike" baseline="0" dirty="0">
                <a:latin typeface="Times New Roman" charset="0"/>
              </a:rPr>
              <a:t> </a:t>
            </a:r>
            <a:r>
              <a:rPr lang="en-US" b="0" i="0" u="none" strike="noStrike" baseline="0" dirty="0" err="1">
                <a:latin typeface="Times New Roman" charset="0"/>
              </a:rPr>
              <a:t>tirer</a:t>
            </a:r>
            <a:r>
              <a:rPr lang="en-US" b="0" i="0" u="none" strike="noStrike" baseline="0" dirty="0">
                <a:latin typeface="Times New Roman" charset="0"/>
              </a:rPr>
              <a:t> de la joie,</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puis</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aujourd’hui</a:t>
            </a:r>
            <a:r>
              <a:rPr lang="en-US" b="0" i="0" u="none" strike="noStrike" baseline="0" dirty="0">
                <a:latin typeface="Times New Roman" charset="0"/>
              </a:rPr>
              <a:t> le combat sans </a:t>
            </a:r>
            <a:r>
              <a:rPr lang="en-US" b="0" i="0" u="none" strike="noStrike" baseline="0" dirty="0" err="1">
                <a:latin typeface="Times New Roman" charset="0"/>
              </a:rPr>
              <a:t>terreur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Les </a:t>
            </a:r>
            <a:r>
              <a:rPr lang="en-US" b="0" i="0" u="none" strike="noStrike" baseline="0" dirty="0" err="1">
                <a:latin typeface="Times New Roman" charset="0"/>
              </a:rPr>
              <a:t>morts</a:t>
            </a:r>
            <a:r>
              <a:rPr lang="en-US" b="0" i="0" u="none" strike="noStrike" baseline="0" dirty="0">
                <a:latin typeface="Times New Roman" charset="0"/>
              </a:rPr>
              <a:t> sans </a:t>
            </a:r>
            <a:r>
              <a:rPr lang="en-US" b="0" i="0" u="none" strike="noStrike" baseline="0" dirty="0" err="1">
                <a:latin typeface="Times New Roman" charset="0"/>
              </a:rPr>
              <a:t>désespoir</a:t>
            </a:r>
            <a:r>
              <a:rPr lang="en-US" b="0" i="0" u="none" strike="noStrike" baseline="0" dirty="0">
                <a:latin typeface="Times New Roman" charset="0"/>
              </a:rPr>
              <a:t>, les </a:t>
            </a:r>
            <a:r>
              <a:rPr lang="en-US" b="0" i="0" u="none" strike="noStrike" baseline="0" dirty="0" err="1">
                <a:latin typeface="Times New Roman" charset="0"/>
              </a:rPr>
              <a:t>vainqueurs</a:t>
            </a:r>
            <a:r>
              <a:rPr lang="en-US" b="0" i="0" u="none" strike="noStrike" baseline="0" dirty="0">
                <a:latin typeface="Times New Roman" charset="0"/>
              </a:rPr>
              <a:t> sans </a:t>
            </a:r>
            <a:r>
              <a:rPr lang="en-US" b="0" i="0" u="none" strike="noStrike" baseline="0" dirty="0" err="1">
                <a:latin typeface="Times New Roman" charset="0"/>
              </a:rPr>
              <a:t>horreur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Fortune! now I know how to withstand all your blows,</a:t>
            </a:r>
          </a:p>
          <a:p>
            <a:r>
              <a:rPr lang="en-US" dirty="0"/>
              <a:t>and no longer dread the combat.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4471808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Flatteuse</a:t>
            </a:r>
            <a:r>
              <a:rPr lang="en-US" b="0" i="0" u="none" strike="noStrike" baseline="0" dirty="0">
                <a:latin typeface="Times New Roman" charset="0"/>
              </a:rPr>
              <a:t> illusion, </a:t>
            </a:r>
            <a:r>
              <a:rPr lang="en-US" b="0" i="0" u="none" strike="noStrike" baseline="0" dirty="0" err="1">
                <a:latin typeface="Times New Roman" charset="0"/>
              </a:rPr>
              <a:t>erreur</a:t>
            </a:r>
            <a:r>
              <a:rPr lang="en-US" b="0" i="0" u="none" strike="noStrike" baseline="0" dirty="0">
                <a:latin typeface="Times New Roman" charset="0"/>
              </a:rPr>
              <a:t> </a:t>
            </a:r>
            <a:r>
              <a:rPr lang="en-US" b="0" i="0" u="none" strike="noStrike" baseline="0" dirty="0" err="1">
                <a:latin typeface="Times New Roman" charset="0"/>
              </a:rPr>
              <a:t>douce</a:t>
            </a:r>
            <a:r>
              <a:rPr lang="en-US" b="0" i="0" u="none" strike="noStrike" baseline="0" dirty="0">
                <a:latin typeface="Times New Roman" charset="0"/>
              </a:rPr>
              <a:t> et </a:t>
            </a:r>
            <a:r>
              <a:rPr lang="en-US" b="0" i="0" u="none" strike="noStrike" baseline="0" dirty="0" err="1">
                <a:latin typeface="Times New Roman" charset="0"/>
              </a:rPr>
              <a:t>grossière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Vain effort de mon </a:t>
            </a:r>
            <a:r>
              <a:rPr lang="en-US" b="0" i="0" u="none" strike="noStrike" baseline="0" dirty="0" err="1">
                <a:latin typeface="Times New Roman" charset="0"/>
              </a:rPr>
              <a:t>âme</a:t>
            </a:r>
            <a:r>
              <a:rPr lang="en-US" b="0" i="0" u="none" strike="noStrike" baseline="0" dirty="0">
                <a:latin typeface="Times New Roman" charset="0"/>
              </a:rPr>
              <a:t>, </a:t>
            </a:r>
            <a:r>
              <a:rPr lang="en-US" b="0" i="0" u="none" strike="noStrike" baseline="0" dirty="0" err="1">
                <a:latin typeface="Times New Roman" charset="0"/>
              </a:rPr>
              <a:t>impuissante</a:t>
            </a:r>
            <a:r>
              <a:rPr lang="en-US" b="0" i="0" u="none" strike="noStrike" baseline="0" dirty="0">
                <a:latin typeface="Times New Roman" charset="0"/>
              </a:rPr>
              <a:t> lumière,</a:t>
            </a:r>
            <a:br>
              <a:rPr lang="en-US" b="0" i="0" u="none" strike="noStrike" baseline="0" dirty="0">
                <a:latin typeface="Times New Roman" charset="0"/>
              </a:rPr>
            </a:br>
            <a:r>
              <a:rPr lang="en-US" b="0" i="0" u="none" strike="noStrike" baseline="0" dirty="0">
                <a:latin typeface="Times New Roman" charset="0"/>
              </a:rPr>
              <a:t>De qui le faux </a:t>
            </a:r>
            <a:r>
              <a:rPr lang="en-US" b="0" i="0" u="none" strike="noStrike" baseline="0" dirty="0" err="1">
                <a:latin typeface="Times New Roman" charset="0"/>
              </a:rPr>
              <a:t>brillant</a:t>
            </a:r>
            <a:r>
              <a:rPr lang="en-US" b="0" i="0" u="none" strike="noStrike" baseline="0" dirty="0">
                <a:latin typeface="Times New Roman" charset="0"/>
              </a:rPr>
              <a:t> </a:t>
            </a:r>
            <a:r>
              <a:rPr lang="en-US" b="0" i="0" u="none" strike="noStrike" baseline="0" dirty="0" err="1">
                <a:latin typeface="Times New Roman" charset="0"/>
              </a:rPr>
              <a:t>prend</a:t>
            </a:r>
            <a:r>
              <a:rPr lang="en-US" b="0" i="0" u="none" strike="noStrike" baseline="0" dirty="0">
                <a:latin typeface="Times New Roman" charset="0"/>
              </a:rPr>
              <a:t> droit de </a:t>
            </a:r>
            <a:r>
              <a:rPr lang="en-US" b="0" i="0" u="none" strike="noStrike" baseline="0" dirty="0" err="1">
                <a:latin typeface="Times New Roman" charset="0"/>
              </a:rPr>
              <a:t>m’éblouir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tu</a:t>
            </a:r>
            <a:r>
              <a:rPr lang="en-US" b="0" i="0" u="none" strike="noStrike" baseline="0" dirty="0">
                <a:latin typeface="Times New Roman" charset="0"/>
              </a:rPr>
              <a:t> sais </a:t>
            </a:r>
            <a:r>
              <a:rPr lang="en-US" b="0" i="0" u="none" strike="noStrike" baseline="0" dirty="0" err="1">
                <a:latin typeface="Times New Roman" charset="0"/>
              </a:rPr>
              <a:t>peu</a:t>
            </a:r>
            <a:r>
              <a:rPr lang="en-US" b="0" i="0" u="none" strike="noStrike" baseline="0" dirty="0">
                <a:latin typeface="Times New Roman" charset="0"/>
              </a:rPr>
              <a:t> </a:t>
            </a:r>
            <a:r>
              <a:rPr lang="en-US" b="0" i="0" u="none" strike="noStrike" baseline="0" dirty="0" err="1">
                <a:latin typeface="Times New Roman" charset="0"/>
              </a:rPr>
              <a:t>durer</a:t>
            </a:r>
            <a:r>
              <a:rPr lang="en-US" b="0" i="0" u="none" strike="noStrike" baseline="0" dirty="0">
                <a:latin typeface="Times New Roman" charset="0"/>
              </a:rPr>
              <a:t>, et </a:t>
            </a:r>
            <a:r>
              <a:rPr lang="en-US" b="0" i="0" u="none" strike="noStrike" baseline="0" dirty="0" err="1">
                <a:latin typeface="Times New Roman" charset="0"/>
              </a:rPr>
              <a:t>tôt</a:t>
            </a:r>
            <a:r>
              <a:rPr lang="en-US" b="0" i="0" u="none" strike="noStrike" baseline="0" dirty="0">
                <a:latin typeface="Times New Roman" charset="0"/>
              </a:rPr>
              <a:t> </a:t>
            </a:r>
            <a:r>
              <a:rPr lang="en-US" b="0" i="0" u="none" strike="noStrike" baseline="0" dirty="0" err="1">
                <a:latin typeface="Times New Roman" charset="0"/>
              </a:rPr>
              <a:t>t’évanouir</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What an illusion! A seductive fallacy!</a:t>
            </a:r>
          </a:p>
          <a:p>
            <a:r>
              <a:rPr lang="en-US" dirty="0"/>
              <a:t>How quickly it has faded!</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210509540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Pareille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éclairs qui </a:t>
            </a:r>
            <a:r>
              <a:rPr lang="en-US" b="0" i="0" u="none" strike="noStrike" baseline="0" dirty="0" err="1">
                <a:latin typeface="Times New Roman" charset="0"/>
              </a:rPr>
              <a:t>dans</a:t>
            </a:r>
            <a:r>
              <a:rPr lang="en-US" b="0" i="0" u="none" strike="noStrike" baseline="0" dirty="0">
                <a:latin typeface="Times New Roman" charset="0"/>
              </a:rPr>
              <a:t> le fort des </a:t>
            </a:r>
            <a:r>
              <a:rPr lang="en-US" b="0" i="0" u="none" strike="noStrike" baseline="0" dirty="0" err="1">
                <a:latin typeface="Times New Roman" charset="0"/>
              </a:rPr>
              <a:t>ombres</a:t>
            </a:r>
            <a:br>
              <a:rPr lang="en-US" b="0" i="0" u="none" strike="noStrike" baseline="0" dirty="0">
                <a:latin typeface="Times New Roman" charset="0"/>
              </a:rPr>
            </a:br>
            <a:r>
              <a:rPr lang="en-US" b="0" i="0" u="none" strike="noStrike" baseline="0" dirty="0" err="1">
                <a:latin typeface="Times New Roman" charset="0"/>
              </a:rPr>
              <a:t>Poussent</a:t>
            </a:r>
            <a:r>
              <a:rPr lang="en-US" b="0" i="0" u="none" strike="noStrike" baseline="0" dirty="0">
                <a:latin typeface="Times New Roman" charset="0"/>
              </a:rPr>
              <a:t> un jour qui </a:t>
            </a:r>
            <a:r>
              <a:rPr lang="en-US" b="0" i="0" u="none" strike="noStrike" baseline="0" dirty="0" err="1">
                <a:latin typeface="Times New Roman" charset="0"/>
              </a:rPr>
              <a:t>fuit</a:t>
            </a:r>
            <a:r>
              <a:rPr lang="en-US" b="0" i="0" u="none" strike="noStrike" baseline="0" dirty="0">
                <a:latin typeface="Times New Roman" charset="0"/>
              </a:rPr>
              <a:t> et rend les </a:t>
            </a:r>
            <a:r>
              <a:rPr lang="en-US" b="0" i="0" u="none" strike="noStrike" baseline="0" dirty="0" err="1">
                <a:latin typeface="Times New Roman" charset="0"/>
              </a:rPr>
              <a:t>nuits</a:t>
            </a:r>
            <a:r>
              <a:rPr lang="en-US" b="0" i="0" u="none" strike="noStrike" baseline="0" dirty="0">
                <a:latin typeface="Times New Roman" charset="0"/>
              </a:rPr>
              <a:t> plus </a:t>
            </a:r>
            <a:r>
              <a:rPr lang="en-US" b="0" i="0" u="none" strike="noStrike" baseline="0" dirty="0" err="1">
                <a:latin typeface="Times New Roman" charset="0"/>
              </a:rPr>
              <a:t>sombres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n’as</a:t>
            </a:r>
            <a:r>
              <a:rPr lang="en-US" b="0" i="0" u="none" strike="noStrike" baseline="0" dirty="0">
                <a:latin typeface="Times New Roman" charset="0"/>
              </a:rPr>
              <a:t> </a:t>
            </a:r>
            <a:r>
              <a:rPr lang="en-US" b="0" i="0" u="none" strike="noStrike" baseline="0" dirty="0" err="1">
                <a:latin typeface="Times New Roman" charset="0"/>
              </a:rPr>
              <a:t>frappé</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yeux</a:t>
            </a:r>
            <a:r>
              <a:rPr lang="en-US" b="0" i="0" u="none" strike="noStrike" baseline="0" dirty="0">
                <a:latin typeface="Times New Roman" charset="0"/>
              </a:rPr>
              <a:t> d’un moment de </a:t>
            </a:r>
            <a:r>
              <a:rPr lang="en-US" b="0" i="0" u="none" strike="noStrike" baseline="0" dirty="0" err="1">
                <a:latin typeface="Times New Roman" charset="0"/>
              </a:rPr>
              <a:t>clarté</a:t>
            </a:r>
            <a:br>
              <a:rPr lang="en-US" b="0" i="0" u="none" strike="noStrike" baseline="0" dirty="0">
                <a:latin typeface="Times New Roman" charset="0"/>
              </a:rPr>
            </a:br>
            <a:r>
              <a:rPr lang="en-US" b="0" i="0" u="none" strike="noStrike" baseline="0" dirty="0">
                <a:latin typeface="Times New Roman" charset="0"/>
              </a:rPr>
              <a:t>Que pour les </a:t>
            </a:r>
            <a:r>
              <a:rPr lang="en-US" b="0" i="0" u="none" strike="noStrike" baseline="0" dirty="0" err="1">
                <a:latin typeface="Times New Roman" charset="0"/>
              </a:rPr>
              <a:t>abîmer</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plus </a:t>
            </a:r>
            <a:r>
              <a:rPr lang="en-US" b="0" i="0" u="none" strike="noStrike" baseline="0" dirty="0" err="1">
                <a:latin typeface="Times New Roman" charset="0"/>
              </a:rPr>
              <a:t>d’obscurité</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Like lightning flashes, which only make</a:t>
            </a:r>
          </a:p>
          <a:p>
            <a:r>
              <a:rPr lang="en-US" dirty="0"/>
              <a:t>the night seem darker, there was a glimpse of light</a:t>
            </a:r>
          </a:p>
          <a:p>
            <a:r>
              <a:rPr lang="en-US" dirty="0"/>
              <a:t>but now the dark is worse.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54540431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charmais</a:t>
            </a:r>
            <a:r>
              <a:rPr lang="en-US" b="0" i="0" u="none" strike="noStrike" baseline="0" dirty="0">
                <a:latin typeface="Times New Roman" charset="0"/>
              </a:rPr>
              <a:t> trop ma </a:t>
            </a:r>
            <a:r>
              <a:rPr lang="en-US" b="0" i="0" u="none" strike="noStrike" baseline="0" dirty="0" err="1">
                <a:latin typeface="Times New Roman" charset="0"/>
              </a:rPr>
              <a:t>peine</a:t>
            </a:r>
            <a:r>
              <a:rPr lang="en-US" b="0" i="0" u="none" strike="noStrike" baseline="0" dirty="0">
                <a:latin typeface="Times New Roman" charset="0"/>
              </a:rPr>
              <a:t>, et le </a:t>
            </a:r>
            <a:r>
              <a:rPr lang="en-US" b="0" i="0" u="none" strike="noStrike" baseline="0" dirty="0" err="1">
                <a:latin typeface="Times New Roman" charset="0"/>
              </a:rPr>
              <a:t>ciel</a:t>
            </a:r>
            <a:r>
              <a:rPr lang="en-US" b="0" i="0" u="none" strike="noStrike" baseline="0" dirty="0">
                <a:latin typeface="Times New Roman" charset="0"/>
              </a:rPr>
              <a:t>, qui </a:t>
            </a:r>
            <a:r>
              <a:rPr lang="en-US" b="0" i="0" u="none" strike="noStrike" baseline="0" dirty="0" err="1">
                <a:latin typeface="Times New Roman" charset="0"/>
              </a:rPr>
              <a:t>s’en</a:t>
            </a:r>
            <a:r>
              <a:rPr lang="en-US" b="0" i="0" u="none" strike="noStrike" baseline="0" dirty="0">
                <a:latin typeface="Times New Roman" charset="0"/>
              </a:rPr>
              <a:t> </a:t>
            </a:r>
            <a:r>
              <a:rPr lang="en-US" b="0" i="0" u="none" strike="noStrike" baseline="0" dirty="0" err="1">
                <a:latin typeface="Times New Roman" charset="0"/>
              </a:rPr>
              <a:t>fâche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Me vend déjà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cher</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moment de </a:t>
            </a:r>
            <a:r>
              <a:rPr lang="en-US" b="0" i="0" u="none" strike="noStrike" baseline="0" dirty="0" err="1">
                <a:latin typeface="Times New Roman" charset="0"/>
              </a:rPr>
              <a:t>relâche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sens</a:t>
            </a:r>
            <a:r>
              <a:rPr lang="en-US" b="0" i="0" u="none" strike="noStrike" baseline="0" dirty="0">
                <a:latin typeface="Times New Roman" charset="0"/>
              </a:rPr>
              <a:t> mon triste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percé</a:t>
            </a:r>
            <a:r>
              <a:rPr lang="en-US" b="0" i="0" u="none" strike="noStrike" baseline="0" dirty="0">
                <a:latin typeface="Times New Roman" charset="0"/>
              </a:rPr>
              <a:t> de </a:t>
            </a:r>
            <a:r>
              <a:rPr lang="en-US" b="0" i="0" u="none" strike="noStrike" baseline="0" dirty="0" err="1">
                <a:latin typeface="Times New Roman" charset="0"/>
              </a:rPr>
              <a:t>tous</a:t>
            </a:r>
            <a:r>
              <a:rPr lang="en-US" b="0" i="0" u="none" strike="noStrike" baseline="0" dirty="0">
                <a:latin typeface="Times New Roman" charset="0"/>
              </a:rPr>
              <a:t> les coups</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m’ôtent</a:t>
            </a:r>
            <a:r>
              <a:rPr lang="en-US" b="0" i="0" u="none" strike="noStrike" baseline="0" dirty="0">
                <a:latin typeface="Times New Roman" charset="0"/>
              </a:rPr>
              <a:t> </a:t>
            </a:r>
            <a:r>
              <a:rPr lang="en-US" b="0" i="0" u="none" strike="noStrike" baseline="0" dirty="0" err="1">
                <a:latin typeface="Times New Roman" charset="0"/>
              </a:rPr>
              <a:t>maintenant</a:t>
            </a:r>
            <a:r>
              <a:rPr lang="en-US" b="0" i="0" u="none" strike="noStrike" baseline="0" dirty="0">
                <a:latin typeface="Times New Roman" charset="0"/>
              </a:rPr>
              <a:t> un frère </a:t>
            </a:r>
            <a:r>
              <a:rPr lang="en-US" b="0" i="0" u="none" strike="noStrike" baseline="0" dirty="0" err="1">
                <a:latin typeface="Times New Roman" charset="0"/>
              </a:rPr>
              <a:t>ou</a:t>
            </a:r>
            <a:r>
              <a:rPr lang="en-US" b="0" i="0" u="none" strike="noStrike" baseline="0" dirty="0">
                <a:latin typeface="Times New Roman" charset="0"/>
              </a:rPr>
              <a:t> mon </a:t>
            </a:r>
            <a:r>
              <a:rPr lang="en-US" b="0" i="0" u="none" strike="noStrike" baseline="0" dirty="0" err="1">
                <a:latin typeface="Times New Roman" charset="0"/>
              </a:rPr>
              <a:t>époux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I am paying for that moment of relief.</a:t>
            </a:r>
          </a:p>
          <a:p>
            <a:r>
              <a:rPr lang="en-US" dirty="0"/>
              <a:t>I feel the full horror of losing a brother or my husband.</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15015042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Quand</a:t>
            </a:r>
            <a:r>
              <a:rPr lang="en-US" b="0" i="0" u="none" strike="noStrike" baseline="0" dirty="0">
                <a:latin typeface="Times New Roman" charset="0"/>
              </a:rPr>
              <a:t> je </a:t>
            </a:r>
            <a:r>
              <a:rPr lang="en-US" b="0" i="0" u="none" strike="noStrike" baseline="0" dirty="0" err="1">
                <a:latin typeface="Times New Roman" charset="0"/>
              </a:rPr>
              <a:t>songe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mort, quoi que je me propose,</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songe</a:t>
            </a:r>
            <a:r>
              <a:rPr lang="en-US" b="0" i="0" u="none" strike="noStrike" baseline="0" dirty="0">
                <a:latin typeface="Times New Roman" charset="0"/>
              </a:rPr>
              <a:t> par </a:t>
            </a:r>
            <a:r>
              <a:rPr lang="en-US" b="0" i="0" u="none" strike="noStrike" baseline="0" dirty="0" err="1">
                <a:latin typeface="Times New Roman" charset="0"/>
              </a:rPr>
              <a:t>quels</a:t>
            </a:r>
            <a:r>
              <a:rPr lang="en-US" b="0" i="0" u="none" strike="noStrike" baseline="0" dirty="0">
                <a:latin typeface="Times New Roman" charset="0"/>
              </a:rPr>
              <a:t> bras, et non pour </a:t>
            </a:r>
            <a:r>
              <a:rPr lang="en-US" b="0" i="0" u="none" strike="noStrike" baseline="0" dirty="0" err="1">
                <a:latin typeface="Times New Roman" charset="0"/>
              </a:rPr>
              <a:t>quelle</a:t>
            </a:r>
            <a:r>
              <a:rPr lang="en-US" b="0" i="0" u="none" strike="noStrike" baseline="0" dirty="0">
                <a:latin typeface="Times New Roman" charset="0"/>
              </a:rPr>
              <a:t> cause,</a:t>
            </a:r>
            <a:br>
              <a:rPr lang="en-US" b="0" i="0" u="none" strike="noStrike" baseline="0" dirty="0">
                <a:latin typeface="Times New Roman" charset="0"/>
              </a:rPr>
            </a:br>
            <a:r>
              <a:rPr lang="en-US" b="0" i="0" u="none" strike="noStrike" baseline="0" dirty="0">
                <a:latin typeface="Times New Roman" charset="0"/>
              </a:rPr>
              <a:t>Et ne </a:t>
            </a:r>
            <a:r>
              <a:rPr lang="en-US" b="0" i="0" u="none" strike="noStrike" baseline="0" dirty="0" err="1">
                <a:latin typeface="Times New Roman" charset="0"/>
              </a:rPr>
              <a:t>vois</a:t>
            </a:r>
            <a:r>
              <a:rPr lang="en-US" b="0" i="0" u="none" strike="noStrike" baseline="0" dirty="0">
                <a:latin typeface="Times New Roman" charset="0"/>
              </a:rPr>
              <a:t> les </a:t>
            </a:r>
            <a:r>
              <a:rPr lang="en-US" b="0" i="0" u="none" strike="noStrike" baseline="0" dirty="0" err="1">
                <a:latin typeface="Times New Roman" charset="0"/>
              </a:rPr>
              <a:t>vainqueurs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illustre</a:t>
            </a:r>
            <a:r>
              <a:rPr lang="en-US" b="0" i="0" u="none" strike="noStrike" baseline="0" dirty="0">
                <a:latin typeface="Times New Roman" charset="0"/>
              </a:rPr>
              <a:t> rang</a:t>
            </a:r>
            <a:br>
              <a:rPr lang="en-US" b="0" i="0" u="none" strike="noStrike" baseline="0" dirty="0">
                <a:latin typeface="Times New Roman" charset="0"/>
              </a:rPr>
            </a:br>
            <a:r>
              <a:rPr lang="en-US" b="0" i="0" u="none" strike="noStrike" baseline="0" dirty="0">
                <a:latin typeface="Times New Roman" charset="0"/>
              </a:rPr>
              <a:t>Que pour </a:t>
            </a:r>
            <a:r>
              <a:rPr lang="en-US" b="0" i="0" u="none" strike="noStrike" baseline="0" dirty="0" err="1">
                <a:latin typeface="Times New Roman" charset="0"/>
              </a:rPr>
              <a:t>considérer</a:t>
            </a:r>
            <a:r>
              <a:rPr lang="en-US" b="0" i="0" u="none" strike="noStrike" baseline="0" dirty="0">
                <a:latin typeface="Times New Roman" charset="0"/>
              </a:rPr>
              <a:t> aux </a:t>
            </a:r>
            <a:r>
              <a:rPr lang="en-US" b="0" i="0" u="none" strike="noStrike" baseline="0" dirty="0" err="1">
                <a:latin typeface="Times New Roman" charset="0"/>
              </a:rPr>
              <a:t>dépens</a:t>
            </a:r>
            <a:r>
              <a:rPr lang="en-US" b="0" i="0" u="none" strike="noStrike" baseline="0" dirty="0">
                <a:latin typeface="Times New Roman" charset="0"/>
              </a:rPr>
              <a:t> de </a:t>
            </a:r>
            <a:r>
              <a:rPr lang="en-US" b="0" i="0" u="none" strike="noStrike" baseline="0" dirty="0" err="1">
                <a:latin typeface="Times New Roman" charset="0"/>
              </a:rPr>
              <a:t>quel</a:t>
            </a:r>
            <a:r>
              <a:rPr lang="en-US" b="0" i="0" u="none" strike="noStrike" baseline="0" dirty="0">
                <a:latin typeface="Times New Roman" charset="0"/>
              </a:rPr>
              <a:t> sang.</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I think not of why they die,</a:t>
            </a:r>
          </a:p>
          <a:p>
            <a:r>
              <a:rPr lang="en-US" dirty="0"/>
              <a:t>but by whose hands; not of their fame,</a:t>
            </a:r>
          </a:p>
          <a:p>
            <a:r>
              <a:rPr lang="en-US" dirty="0"/>
              <a:t>but of what blood is shed to win it for them.</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07785271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La </a:t>
            </a:r>
            <a:r>
              <a:rPr lang="en-US" b="0" i="0" u="none" strike="noStrike" baseline="0" dirty="0" err="1">
                <a:latin typeface="Times New Roman" charset="0"/>
              </a:rPr>
              <a:t>maison</a:t>
            </a:r>
            <a:r>
              <a:rPr lang="en-US" b="0" i="0" u="none" strike="noStrike" baseline="0" dirty="0">
                <a:latin typeface="Times New Roman" charset="0"/>
              </a:rPr>
              <a:t> des </a:t>
            </a:r>
            <a:r>
              <a:rPr lang="en-US" b="0" i="0" u="none" strike="noStrike" baseline="0" dirty="0" err="1">
                <a:latin typeface="Times New Roman" charset="0"/>
              </a:rPr>
              <a:t>vaincus</a:t>
            </a:r>
            <a:r>
              <a:rPr lang="en-US" b="0" i="0" u="none" strike="noStrike" baseline="0" dirty="0">
                <a:latin typeface="Times New Roman" charset="0"/>
              </a:rPr>
              <a:t> </a:t>
            </a:r>
            <a:r>
              <a:rPr lang="en-US" b="0" i="0" u="none" strike="noStrike" baseline="0" dirty="0" err="1">
                <a:latin typeface="Times New Roman" charset="0"/>
              </a:rPr>
              <a:t>touche</a:t>
            </a:r>
            <a:r>
              <a:rPr lang="en-US" b="0" i="0" u="none" strike="noStrike" baseline="0" dirty="0">
                <a:latin typeface="Times New Roman" charset="0"/>
              </a:rPr>
              <a:t> </a:t>
            </a:r>
            <a:r>
              <a:rPr lang="en-US" b="0" i="0" u="none" strike="noStrike" baseline="0" dirty="0" err="1">
                <a:latin typeface="Times New Roman" charset="0"/>
              </a:rPr>
              <a:t>seule</a:t>
            </a:r>
            <a:r>
              <a:rPr lang="en-US" b="0" i="0" u="none" strike="noStrike" baseline="0" dirty="0">
                <a:latin typeface="Times New Roman" charset="0"/>
              </a:rPr>
              <a:t> mon </a:t>
            </a:r>
            <a:r>
              <a:rPr lang="en-US" b="0" i="0" u="none" strike="noStrike" baseline="0" dirty="0" err="1">
                <a:latin typeface="Times New Roman" charset="0"/>
              </a:rPr>
              <a:t>âme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l’une</a:t>
            </a:r>
            <a:r>
              <a:rPr lang="en-US" b="0" i="0" u="none" strike="noStrike" baseline="0" dirty="0">
                <a:latin typeface="Times New Roman" charset="0"/>
              </a:rPr>
              <a:t> je </a:t>
            </a:r>
            <a:r>
              <a:rPr lang="en-US" b="0" i="0" u="none" strike="noStrike" baseline="0" dirty="0" err="1">
                <a:latin typeface="Times New Roman" charset="0"/>
              </a:rPr>
              <a:t>suis</a:t>
            </a:r>
            <a:r>
              <a:rPr lang="en-US" b="0" i="0" u="none" strike="noStrike" baseline="0" dirty="0">
                <a:latin typeface="Times New Roman" charset="0"/>
              </a:rPr>
              <a:t> </a:t>
            </a:r>
            <a:r>
              <a:rPr lang="en-US" b="0" i="0" u="none" strike="noStrike" baseline="0" dirty="0" err="1">
                <a:latin typeface="Times New Roman" charset="0"/>
              </a:rPr>
              <a:t>fille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l’autre</a:t>
            </a:r>
            <a:r>
              <a:rPr lang="en-US" b="0" i="0" u="none" strike="noStrike" baseline="0" dirty="0">
                <a:latin typeface="Times New Roman" charset="0"/>
              </a:rPr>
              <a:t> je </a:t>
            </a:r>
            <a:r>
              <a:rPr lang="en-US" b="0" i="0" u="none" strike="noStrike" baseline="0" dirty="0" err="1">
                <a:latin typeface="Times New Roman" charset="0"/>
              </a:rPr>
              <a:t>suis</a:t>
            </a:r>
            <a:r>
              <a:rPr lang="en-US" b="0" i="0" u="none" strike="noStrike" baseline="0" dirty="0">
                <a:latin typeface="Times New Roman" charset="0"/>
              </a:rPr>
              <a:t> femme,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tiens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toutes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par de </a:t>
            </a:r>
            <a:r>
              <a:rPr lang="en-US" b="0" i="0" u="none" strike="noStrike" baseline="0" dirty="0" err="1">
                <a:latin typeface="Times New Roman" charset="0"/>
              </a:rPr>
              <a:t>si</a:t>
            </a:r>
            <a:r>
              <a:rPr lang="en-US" b="0" i="0" u="none" strike="noStrike" baseline="0" dirty="0">
                <a:latin typeface="Times New Roman" charset="0"/>
              </a:rPr>
              <a:t> forts liens,</a:t>
            </a:r>
            <a:br>
              <a:rPr lang="en-US" b="0" i="0" u="none" strike="noStrike" baseline="0" dirty="0">
                <a:latin typeface="Times New Roman" charset="0"/>
              </a:rPr>
            </a:br>
            <a:r>
              <a:rPr lang="en-US" b="0" i="0" u="none" strike="noStrike" baseline="0" dirty="0" err="1">
                <a:latin typeface="Times New Roman" charset="0"/>
              </a:rPr>
              <a:t>Qu’on</a:t>
            </a:r>
            <a:r>
              <a:rPr lang="en-US" b="0" i="0" u="none" strike="noStrike" baseline="0" dirty="0">
                <a:latin typeface="Times New Roman" charset="0"/>
              </a:rPr>
              <a:t> ne </a:t>
            </a:r>
            <a:r>
              <a:rPr lang="en-US" b="0" i="0" u="none" strike="noStrike" baseline="0" dirty="0" err="1">
                <a:latin typeface="Times New Roman" charset="0"/>
              </a:rPr>
              <a:t>peut</a:t>
            </a:r>
            <a:r>
              <a:rPr lang="en-US" b="0" i="0" u="none" strike="noStrike" baseline="0" dirty="0">
                <a:latin typeface="Times New Roman" charset="0"/>
              </a:rPr>
              <a:t> </a:t>
            </a:r>
            <a:r>
              <a:rPr lang="en-US" b="0" i="0" u="none" strike="noStrike" baseline="0" dirty="0" err="1">
                <a:latin typeface="Times New Roman" charset="0"/>
              </a:rPr>
              <a:t>triompher</a:t>
            </a:r>
            <a:r>
              <a:rPr lang="en-US" b="0" i="0" u="none" strike="noStrike" baseline="0" dirty="0">
                <a:latin typeface="Times New Roman" charset="0"/>
              </a:rPr>
              <a:t> que par la mort des miens.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I feel for the defeated family: wife in one,</a:t>
            </a:r>
          </a:p>
          <a:p>
            <a:r>
              <a:rPr lang="en-US" dirty="0"/>
              <a:t>daughter in the other, I am bound by strong ties</a:t>
            </a:r>
          </a:p>
          <a:p>
            <a:r>
              <a:rPr lang="en-US" dirty="0"/>
              <a:t>to the vanquished, either way.</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44600175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est-ce</a:t>
            </a:r>
            <a:r>
              <a:rPr lang="en-US" b="0" i="0" u="none" strike="noStrike" baseline="0" dirty="0">
                <a:latin typeface="Times New Roman" charset="0"/>
              </a:rPr>
              <a:t> fait, Julie, et que </a:t>
            </a:r>
            <a:r>
              <a:rPr lang="en-US" b="0" i="0" u="none" strike="noStrike" baseline="0" dirty="0" err="1">
                <a:latin typeface="Times New Roman" charset="0"/>
              </a:rPr>
              <a:t>m’apportez-vous</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a:latin typeface="Times New Roman" charset="0"/>
              </a:rPr>
              <a:t>Est-</a:t>
            </a:r>
            <a:r>
              <a:rPr lang="en-US" b="0" i="0" u="none" strike="noStrike" baseline="0" dirty="0" err="1">
                <a:latin typeface="Times New Roman" charset="0"/>
              </a:rPr>
              <a:t>ce</a:t>
            </a:r>
            <a:r>
              <a:rPr lang="en-US" b="0" i="0" u="none" strike="noStrike" baseline="0" dirty="0">
                <a:latin typeface="Times New Roman" charset="0"/>
              </a:rPr>
              <a:t> la mort d’un frère,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celle</a:t>
            </a:r>
            <a:r>
              <a:rPr lang="en-US" b="0" i="0" u="none" strike="noStrike" baseline="0" dirty="0">
                <a:latin typeface="Times New Roman" charset="0"/>
              </a:rPr>
              <a:t> d’un </a:t>
            </a:r>
            <a:r>
              <a:rPr lang="en-US" b="0" i="0" u="none" strike="noStrike" baseline="0" dirty="0" err="1">
                <a:latin typeface="Times New Roman" charset="0"/>
              </a:rPr>
              <a:t>époux</a:t>
            </a:r>
            <a:r>
              <a:rPr lang="en-US" b="0" i="0" u="none" strike="noStrike" baseline="0" dirty="0">
                <a:latin typeface="Times New Roman" charset="0"/>
              </a:rPr>
              <a:t> ?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SABINE</a:t>
            </a:r>
          </a:p>
          <a:p>
            <a:r>
              <a:rPr lang="en-US" dirty="0"/>
              <a:t>Have I lost a brother or a husband?</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517030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 armies of Alba and Rome have drawn up in battle formation</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close to the walls of the city, right below the south-facing villa.</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 aim is to settle once and for all the rival ambitions of the two cities,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bound  together by their origins and much intermarriage. </a:t>
            </a: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354717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a:latin typeface="Times New Roman" charset="0"/>
              </a:rPr>
              <a:t>Quoi ? Ce qui </a:t>
            </a:r>
            <a:r>
              <a:rPr lang="en-US" b="0" i="0" u="none" strike="noStrike" baseline="0" dirty="0" err="1">
                <a:latin typeface="Times New Roman" charset="0"/>
              </a:rPr>
              <a:t>s’est</a:t>
            </a:r>
            <a:r>
              <a:rPr lang="en-US" b="0" i="0" u="none" strike="noStrike" baseline="0" dirty="0">
                <a:latin typeface="Times New Roman" charset="0"/>
              </a:rPr>
              <a:t> passé,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l’ignorez</a:t>
            </a:r>
            <a:r>
              <a:rPr lang="en-US" b="0" i="0" u="none" strike="noStrike" baseline="0" dirty="0">
                <a:latin typeface="Times New Roman" charset="0"/>
              </a:rPr>
              <a:t> encore ?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JULIE</a:t>
            </a:r>
          </a:p>
          <a:p>
            <a:r>
              <a:rPr lang="en-US" dirty="0"/>
              <a:t>Have you not heard what’s happened?</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100963482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faut-il</a:t>
            </a:r>
            <a:r>
              <a:rPr lang="en-US" b="0" i="0" u="none" strike="noStrike" baseline="0" dirty="0">
                <a:latin typeface="Times New Roman" charset="0"/>
              </a:rPr>
              <a:t> </a:t>
            </a:r>
            <a:r>
              <a:rPr lang="en-US" b="0" i="0" u="none" strike="noStrike" baseline="0" dirty="0" err="1">
                <a:latin typeface="Times New Roman" charset="0"/>
              </a:rPr>
              <a:t>étonner</a:t>
            </a:r>
            <a:r>
              <a:rPr lang="en-US" b="0" i="0" u="none" strike="noStrike" baseline="0" dirty="0">
                <a:latin typeface="Times New Roman" charset="0"/>
              </a:rPr>
              <a:t> de </a:t>
            </a:r>
            <a:r>
              <a:rPr lang="en-US" b="0" i="0" u="none" strike="noStrike" baseline="0" dirty="0" err="1">
                <a:latin typeface="Times New Roman" charset="0"/>
              </a:rPr>
              <a:t>ce</a:t>
            </a:r>
            <a:r>
              <a:rPr lang="en-US" b="0" i="0" u="none" strike="noStrike" baseline="0" dirty="0">
                <a:latin typeface="Times New Roman" charset="0"/>
              </a:rPr>
              <a:t> que je </a:t>
            </a:r>
            <a:r>
              <a:rPr lang="en-US" b="0" i="0" u="none" strike="noStrike" baseline="0" dirty="0" err="1">
                <a:latin typeface="Times New Roman" charset="0"/>
              </a:rPr>
              <a:t>l’ignore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ne </a:t>
            </a:r>
            <a:r>
              <a:rPr lang="en-US" b="0" i="0" u="none" strike="noStrike" baseline="0" dirty="0" err="1">
                <a:latin typeface="Times New Roman" charset="0"/>
              </a:rPr>
              <a:t>savez-vous</a:t>
            </a:r>
            <a:r>
              <a:rPr lang="en-US" b="0" i="0" u="none" strike="noStrike" baseline="0" dirty="0">
                <a:latin typeface="Times New Roman" charset="0"/>
              </a:rPr>
              <a:t> point que de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maison</a:t>
            </a:r>
            <a:br>
              <a:rPr lang="en-US" b="0" i="0" u="none" strike="noStrike" baseline="0" dirty="0">
                <a:latin typeface="Times New Roman" charset="0"/>
              </a:rPr>
            </a:br>
            <a:r>
              <a:rPr lang="en-US" b="0" i="0" u="none" strike="noStrike" baseline="0" dirty="0">
                <a:latin typeface="Times New Roman" charset="0"/>
              </a:rPr>
              <a:t>Pour Camille et pour </a:t>
            </a:r>
            <a:r>
              <a:rPr lang="en-US" b="0" i="0" u="none" strike="noStrike" baseline="0" dirty="0" err="1">
                <a:latin typeface="Times New Roman" charset="0"/>
              </a:rPr>
              <a:t>moi</a:t>
            </a:r>
            <a:r>
              <a:rPr lang="en-US" b="0" i="0" u="none" strike="noStrike" baseline="0" dirty="0">
                <a:latin typeface="Times New Roman" charset="0"/>
              </a:rPr>
              <a:t> </a:t>
            </a:r>
            <a:r>
              <a:rPr lang="en-US" b="0" i="0" u="none" strike="noStrike" baseline="0" dirty="0" err="1">
                <a:latin typeface="Times New Roman" charset="0"/>
              </a:rPr>
              <a:t>l’on</a:t>
            </a:r>
            <a:r>
              <a:rPr lang="en-US" b="0" i="0" u="none" strike="noStrike" baseline="0" dirty="0">
                <a:latin typeface="Times New Roman" charset="0"/>
              </a:rPr>
              <a:t> fait </a:t>
            </a:r>
            <a:r>
              <a:rPr lang="en-US" b="0" i="0" u="none" strike="noStrike" baseline="0" dirty="0" err="1">
                <a:latin typeface="Times New Roman" charset="0"/>
              </a:rPr>
              <a:t>une</a:t>
            </a:r>
            <a:r>
              <a:rPr lang="en-US" b="0" i="0" u="none" strike="noStrike" baseline="0" dirty="0">
                <a:latin typeface="Times New Roman" charset="0"/>
              </a:rPr>
              <a:t> prison ?</a:t>
            </a:r>
            <a:br>
              <a:rPr lang="en-US" b="0" i="0" u="none" strike="noStrike" baseline="0" dirty="0">
                <a:latin typeface="Times New Roman" charset="0"/>
              </a:rPr>
            </a:br>
            <a:r>
              <a:rPr lang="en-US" b="0" i="0" u="none" strike="noStrike" baseline="0" dirty="0">
                <a:latin typeface="Times New Roman" charset="0"/>
              </a:rPr>
              <a:t>Julie, on nous </a:t>
            </a:r>
            <a:r>
              <a:rPr lang="en-US" b="0" i="0" u="none" strike="noStrike" baseline="0" dirty="0" err="1">
                <a:latin typeface="Times New Roman" charset="0"/>
              </a:rPr>
              <a:t>renferme</a:t>
            </a:r>
            <a:r>
              <a:rPr lang="en-US" b="0" i="0" u="none" strike="noStrike" baseline="0" dirty="0">
                <a:latin typeface="Times New Roman" charset="0"/>
              </a:rPr>
              <a:t>, on a </a:t>
            </a:r>
            <a:r>
              <a:rPr lang="en-US" b="0" i="0" u="none" strike="noStrike" baseline="0" dirty="0" err="1">
                <a:latin typeface="Times New Roman" charset="0"/>
              </a:rPr>
              <a:t>peur</a:t>
            </a:r>
            <a:r>
              <a:rPr lang="en-US" b="0" i="0" u="none" strike="noStrike" baseline="0" dirty="0">
                <a:latin typeface="Times New Roman" charset="0"/>
              </a:rPr>
              <a:t> de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larmes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Sans </a:t>
            </a:r>
            <a:r>
              <a:rPr lang="en-US" b="0" i="0" u="none" strike="noStrike" baseline="0" dirty="0" err="1">
                <a:latin typeface="Times New Roman" charset="0"/>
              </a:rPr>
              <a:t>cela</a:t>
            </a:r>
            <a:r>
              <a:rPr lang="en-US" b="0" i="0" u="none" strike="noStrike" baseline="0" dirty="0">
                <a:latin typeface="Times New Roman" charset="0"/>
              </a:rPr>
              <a:t> nous </a:t>
            </a:r>
            <a:r>
              <a:rPr lang="en-US" b="0" i="0" u="none" strike="noStrike" baseline="0" dirty="0" err="1">
                <a:latin typeface="Times New Roman" charset="0"/>
              </a:rPr>
              <a:t>serions</a:t>
            </a:r>
            <a:r>
              <a:rPr lang="en-US" b="0" i="0" u="none" strike="noStrike" baseline="0" dirty="0">
                <a:latin typeface="Times New Roman" charset="0"/>
              </a:rPr>
              <a:t> au milieu de </a:t>
            </a:r>
            <a:r>
              <a:rPr lang="en-US" b="0" i="0" u="none" strike="noStrike" baseline="0" dirty="0" err="1">
                <a:latin typeface="Times New Roman" charset="0"/>
              </a:rPr>
              <a:t>leurs</a:t>
            </a:r>
            <a:r>
              <a:rPr lang="en-US" b="0" i="0" u="none" strike="noStrike" baseline="0" dirty="0">
                <a:latin typeface="Times New Roman" charset="0"/>
              </a:rPr>
              <a:t> </a:t>
            </a:r>
            <a:r>
              <a:rPr lang="en-US" b="0" i="0" u="none" strike="noStrike" baseline="0" dirty="0" err="1">
                <a:latin typeface="Times New Roman" charset="0"/>
              </a:rPr>
              <a:t>armes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SABINE</a:t>
            </a:r>
          </a:p>
          <a:p>
            <a:r>
              <a:rPr lang="en-US" dirty="0"/>
              <a:t>Don’t you </a:t>
            </a:r>
            <a:r>
              <a:rPr lang="en-US" dirty="0" err="1"/>
              <a:t>realise</a:t>
            </a:r>
            <a:r>
              <a:rPr lang="en-US" dirty="0"/>
              <a:t> that Camille and I are prisoners </a:t>
            </a:r>
          </a:p>
          <a:p>
            <a:r>
              <a:rPr lang="en-US" dirty="0"/>
              <a:t>in this house? Otherwise we’d be on the battlefield.</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66427605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n’était</a:t>
            </a:r>
            <a:r>
              <a:rPr lang="en-US" b="0" i="0" u="none" strike="noStrike" baseline="0" dirty="0">
                <a:latin typeface="Times New Roman" charset="0"/>
              </a:rPr>
              <a:t> pas </a:t>
            </a:r>
            <a:r>
              <a:rPr lang="en-US" b="0" i="0" u="none" strike="noStrike" baseline="0" dirty="0" err="1">
                <a:latin typeface="Times New Roman" charset="0"/>
              </a:rPr>
              <a:t>besoin</a:t>
            </a:r>
            <a:r>
              <a:rPr lang="en-US" b="0" i="0" u="none" strike="noStrike" baseline="0" dirty="0">
                <a:latin typeface="Times New Roman" charset="0"/>
              </a:rPr>
              <a:t> d’un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tendre</a:t>
            </a:r>
            <a:r>
              <a:rPr lang="en-US" b="0" i="0" u="none" strike="noStrike" baseline="0" dirty="0">
                <a:latin typeface="Times New Roman" charset="0"/>
              </a:rPr>
              <a:t> spectacle :	</a:t>
            </a:r>
            <a:br>
              <a:rPr lang="en-US" b="0" i="0" u="none" strike="noStrike" baseline="0" dirty="0">
                <a:latin typeface="Times New Roman" charset="0"/>
              </a:rPr>
            </a:b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vue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combat </a:t>
            </a:r>
            <a:r>
              <a:rPr lang="en-US" b="0" i="0" u="none" strike="noStrike" baseline="0" dirty="0" err="1">
                <a:latin typeface="Times New Roman" charset="0"/>
              </a:rPr>
              <a:t>apporte</a:t>
            </a:r>
            <a:r>
              <a:rPr lang="en-US" b="0" i="0" u="none" strike="noStrike" baseline="0" dirty="0">
                <a:latin typeface="Times New Roman" charset="0"/>
              </a:rPr>
              <a:t> </a:t>
            </a:r>
            <a:r>
              <a:rPr lang="en-US" b="0" i="0" u="none" strike="noStrike" baseline="0" dirty="0" err="1">
                <a:latin typeface="Times New Roman" charset="0"/>
              </a:rPr>
              <a:t>assez</a:t>
            </a:r>
            <a:r>
              <a:rPr lang="en-US" b="0" i="0" u="none" strike="noStrike" baseline="0" dirty="0">
                <a:latin typeface="Times New Roman" charset="0"/>
              </a:rPr>
              <a:t> </a:t>
            </a:r>
            <a:r>
              <a:rPr lang="en-US" b="0" i="0" u="none" strike="noStrike" baseline="0" dirty="0" err="1">
                <a:latin typeface="Times New Roman" charset="0"/>
              </a:rPr>
              <a:t>d’obstacle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JULIE</a:t>
            </a:r>
          </a:p>
          <a:p>
            <a:r>
              <a:rPr lang="en-US" dirty="0"/>
              <a:t>No need for you to be there, for the fight to be hindered.</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51317101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Sitôt</a:t>
            </a:r>
            <a:r>
              <a:rPr lang="en-US" b="0" i="0" u="none" strike="noStrike" baseline="0" dirty="0">
                <a:latin typeface="Times New Roman" charset="0"/>
              </a:rPr>
              <a:t> </a:t>
            </a:r>
            <a:r>
              <a:rPr lang="en-US" b="0" i="0" u="none" strike="noStrike" baseline="0" dirty="0" err="1">
                <a:latin typeface="Times New Roman" charset="0"/>
              </a:rPr>
              <a:t>qu’ils</a:t>
            </a:r>
            <a:r>
              <a:rPr lang="en-US" b="0" i="0" u="none" strike="noStrike" baseline="0" dirty="0">
                <a:latin typeface="Times New Roman" charset="0"/>
              </a:rPr>
              <a:t> </a:t>
            </a:r>
            <a:r>
              <a:rPr lang="en-US" b="0" i="0" u="none" strike="noStrike" baseline="0" dirty="0" err="1">
                <a:latin typeface="Times New Roman" charset="0"/>
              </a:rPr>
              <a:t>ont</a:t>
            </a:r>
            <a:r>
              <a:rPr lang="en-US" b="0" i="0" u="none" strike="noStrike" baseline="0" dirty="0">
                <a:latin typeface="Times New Roman" charset="0"/>
              </a:rPr>
              <a:t> </a:t>
            </a:r>
            <a:r>
              <a:rPr lang="en-US" b="0" i="0" u="none" strike="noStrike" baseline="0" dirty="0" err="1">
                <a:latin typeface="Times New Roman" charset="0"/>
              </a:rPr>
              <a:t>paru</a:t>
            </a:r>
            <a:r>
              <a:rPr lang="en-US" b="0" i="0" u="none" strike="noStrike" baseline="0" dirty="0">
                <a:latin typeface="Times New Roman" charset="0"/>
              </a:rPr>
              <a:t> </a:t>
            </a:r>
            <a:r>
              <a:rPr lang="en-US" b="0" i="0" u="none" strike="noStrike" baseline="0" dirty="0" err="1">
                <a:latin typeface="Times New Roman" charset="0"/>
              </a:rPr>
              <a:t>prêts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se </a:t>
            </a:r>
            <a:r>
              <a:rPr lang="en-US" b="0" i="0" u="none" strike="noStrike" baseline="0" dirty="0" err="1">
                <a:latin typeface="Times New Roman" charset="0"/>
              </a:rPr>
              <a:t>mesurer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On a </a:t>
            </a:r>
            <a:r>
              <a:rPr lang="en-US" b="0" i="0" u="none" strike="noStrike" baseline="0" dirty="0" err="1">
                <a:latin typeface="Times New Roman" charset="0"/>
              </a:rPr>
              <a:t>dans</a:t>
            </a:r>
            <a:r>
              <a:rPr lang="en-US" b="0" i="0" u="none" strike="noStrike" baseline="0" dirty="0">
                <a:latin typeface="Times New Roman" charset="0"/>
              </a:rPr>
              <a:t> les </a:t>
            </a:r>
            <a:r>
              <a:rPr lang="en-US" b="0" i="0" u="none" strike="noStrike" baseline="0" dirty="0" err="1">
                <a:latin typeface="Times New Roman" charset="0"/>
              </a:rPr>
              <a:t>deux</a:t>
            </a:r>
            <a:r>
              <a:rPr lang="en-US" b="0" i="0" u="none" strike="noStrike" baseline="0" dirty="0">
                <a:latin typeface="Times New Roman" charset="0"/>
              </a:rPr>
              <a:t> camps </a:t>
            </a:r>
            <a:r>
              <a:rPr lang="en-US" b="0" i="0" u="none" strike="noStrike" baseline="0" dirty="0" err="1">
                <a:latin typeface="Times New Roman" charset="0"/>
              </a:rPr>
              <a:t>entendu</a:t>
            </a:r>
            <a:r>
              <a:rPr lang="en-US" b="0" i="0" u="none" strike="noStrike" baseline="0" dirty="0">
                <a:latin typeface="Times New Roman" charset="0"/>
              </a:rPr>
              <a:t> murmurer :</a:t>
            </a:r>
            <a:br>
              <a:rPr lang="en-US" b="0" i="0" u="none" strike="noStrike" baseline="0" dirty="0">
                <a:latin typeface="Times New Roman" charset="0"/>
              </a:rPr>
            </a:b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 de </a:t>
            </a:r>
            <a:r>
              <a:rPr lang="en-US" b="0" i="0" u="none" strike="noStrike" baseline="0" dirty="0" err="1">
                <a:latin typeface="Times New Roman" charset="0"/>
              </a:rPr>
              <a:t>tels</a:t>
            </a:r>
            <a:r>
              <a:rPr lang="en-US" b="0" i="0" u="none" strike="noStrike" baseline="0" dirty="0">
                <a:latin typeface="Times New Roman" charset="0"/>
              </a:rPr>
              <a:t> </a:t>
            </a:r>
            <a:r>
              <a:rPr lang="en-US" b="0" i="0" u="none" strike="noStrike" baseline="0" dirty="0" err="1">
                <a:latin typeface="Times New Roman" charset="0"/>
              </a:rPr>
              <a:t>amis</a:t>
            </a:r>
            <a:r>
              <a:rPr lang="en-US" b="0" i="0" u="none" strike="noStrike" baseline="0" dirty="0">
                <a:latin typeface="Times New Roman" charset="0"/>
              </a:rPr>
              <a:t>, des </a:t>
            </a:r>
            <a:r>
              <a:rPr lang="en-US" b="0" i="0" u="none" strike="noStrike" baseline="0" dirty="0" err="1">
                <a:latin typeface="Times New Roman" charset="0"/>
              </a:rPr>
              <a:t>personnes</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proches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Venir</a:t>
            </a:r>
            <a:r>
              <a:rPr lang="en-US" b="0" i="0" u="none" strike="noStrike" baseline="0" dirty="0">
                <a:latin typeface="Times New Roman" charset="0"/>
              </a:rPr>
              <a:t> pour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patrie</a:t>
            </a:r>
            <a:r>
              <a:rPr lang="en-US" b="0" i="0" u="none" strike="noStrike" baseline="0" dirty="0">
                <a:latin typeface="Times New Roman" charset="0"/>
              </a:rPr>
              <a:t> aux </a:t>
            </a:r>
            <a:r>
              <a:rPr lang="en-US" b="0" i="0" u="none" strike="noStrike" baseline="0" dirty="0" err="1">
                <a:latin typeface="Times New Roman" charset="0"/>
              </a:rPr>
              <a:t>mortelles</a:t>
            </a:r>
            <a:r>
              <a:rPr lang="en-US" b="0" i="0" u="none" strike="noStrike" baseline="0" dirty="0">
                <a:latin typeface="Times New Roman" charset="0"/>
              </a:rPr>
              <a:t> </a:t>
            </a:r>
            <a:r>
              <a:rPr lang="en-US" b="0" i="0" u="none" strike="noStrike" baseline="0" dirty="0" err="1">
                <a:latin typeface="Times New Roman" charset="0"/>
              </a:rPr>
              <a:t>approches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La </a:t>
            </a:r>
            <a:r>
              <a:rPr lang="en-US" b="0" i="0" u="none" strike="noStrike" baseline="0" dirty="0" err="1">
                <a:latin typeface="Times New Roman" charset="0"/>
              </a:rPr>
              <a:t>présence</a:t>
            </a:r>
            <a:r>
              <a:rPr lang="en-US" b="0" i="0" u="none" strike="noStrike" baseline="0" dirty="0">
                <a:latin typeface="Times New Roman" charset="0"/>
              </a:rPr>
              <a:t> des chefs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peine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respectée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pouvoir</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douteux</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voix</a:t>
            </a:r>
            <a:r>
              <a:rPr lang="en-US" b="0" i="0" u="none" strike="noStrike" baseline="0" dirty="0">
                <a:latin typeface="Times New Roman" charset="0"/>
              </a:rPr>
              <a:t> mal </a:t>
            </a:r>
            <a:r>
              <a:rPr lang="en-US" b="0" i="0" u="none" strike="noStrike" baseline="0" dirty="0" err="1">
                <a:latin typeface="Times New Roman" charset="0"/>
              </a:rPr>
              <a:t>écoutée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17248"/>
          </a:xfrm>
        </p:spPr>
        <p:txBody>
          <a:bodyPr/>
          <a:lstStyle/>
          <a:p>
            <a:r>
              <a:rPr lang="en-US" dirty="0"/>
              <a:t>Both armies were disturbed by the sight of such friends,</a:t>
            </a:r>
          </a:p>
          <a:p>
            <a:r>
              <a:rPr lang="en-US" dirty="0"/>
              <a:t>people so closely tied, ready to fight to the death.</a:t>
            </a:r>
          </a:p>
          <a:p>
            <a:r>
              <a:rPr lang="en-US" dirty="0"/>
              <a:t>The commanders could hardly keep order.</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57095636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a:t>
            </a:r>
            <a:r>
              <a:rPr lang="en-US" b="0" i="0" u="none" strike="noStrike" baseline="0" dirty="0" err="1">
                <a:latin typeface="Times New Roman" charset="0"/>
              </a:rPr>
              <a:t>roi</a:t>
            </a:r>
            <a:r>
              <a:rPr lang="en-US" b="0" i="0" u="none" strike="noStrike" baseline="0" dirty="0">
                <a:latin typeface="Times New Roman" charset="0"/>
              </a:rPr>
              <a:t> </a:t>
            </a:r>
            <a:r>
              <a:rPr lang="en-US" b="0" i="0" u="none" strike="noStrike" baseline="0" dirty="0" err="1">
                <a:latin typeface="Times New Roman" charset="0"/>
              </a:rPr>
              <a:t>même</a:t>
            </a:r>
            <a:r>
              <a:rPr lang="en-US" b="0" i="0" u="none" strike="noStrike" baseline="0" dirty="0">
                <a:latin typeface="Times New Roman" charset="0"/>
              </a:rPr>
              <a:t> </a:t>
            </a:r>
            <a:r>
              <a:rPr lang="en-US" b="0" i="0" u="none" strike="noStrike" baseline="0" dirty="0" err="1">
                <a:latin typeface="Times New Roman" charset="0"/>
              </a:rPr>
              <a:t>s’étonne</a:t>
            </a:r>
            <a:r>
              <a:rPr lang="en-US" b="0" i="0" u="none" strike="noStrike" baseline="0" dirty="0">
                <a:latin typeface="Times New Roman" charset="0"/>
              </a:rPr>
              <a:t> ; et pour dernier effort :</a:t>
            </a:r>
            <a:br>
              <a:rPr lang="en-US" b="0" i="0" u="none" strike="noStrike" baseline="0" dirty="0">
                <a:latin typeface="Times New Roman" charset="0"/>
              </a:rPr>
            </a:br>
            <a:r>
              <a:rPr lang="en-US" b="0" i="0" u="none" strike="noStrike" baseline="0" dirty="0">
                <a:latin typeface="Times New Roman" charset="0"/>
              </a:rPr>
              <a:t>“</a:t>
            </a:r>
            <a:r>
              <a:rPr lang="en-US" b="0" i="0" u="none" strike="noStrike" baseline="0" dirty="0" err="1">
                <a:latin typeface="Times New Roman" charset="0"/>
              </a:rPr>
              <a:t>Puisque</a:t>
            </a:r>
            <a:r>
              <a:rPr lang="en-US" b="0" i="0" u="none" strike="noStrike" baseline="0" dirty="0">
                <a:latin typeface="Times New Roman" charset="0"/>
              </a:rPr>
              <a:t> </a:t>
            </a:r>
            <a:r>
              <a:rPr lang="en-US" b="0" i="0" u="none" strike="noStrike" baseline="0" dirty="0" err="1">
                <a:latin typeface="Times New Roman" charset="0"/>
              </a:rPr>
              <a:t>chacun</a:t>
            </a:r>
            <a:r>
              <a:rPr lang="en-US" b="0" i="0" u="none" strike="noStrike" baseline="0" dirty="0">
                <a:latin typeface="Times New Roman" charset="0"/>
              </a:rPr>
              <a:t>, </a:t>
            </a:r>
            <a:r>
              <a:rPr lang="en-US" b="0" i="0" u="none" strike="noStrike" baseline="0" dirty="0" err="1">
                <a:latin typeface="Times New Roman" charset="0"/>
              </a:rPr>
              <a:t>dit-il</a:t>
            </a:r>
            <a:r>
              <a:rPr lang="en-US" b="0" i="0" u="none" strike="noStrike" baseline="0" dirty="0">
                <a:latin typeface="Times New Roman" charset="0"/>
              </a:rPr>
              <a:t>, </a:t>
            </a:r>
            <a:r>
              <a:rPr lang="en-US" b="0" i="0" u="none" strike="noStrike" baseline="0" dirty="0" err="1">
                <a:latin typeface="Times New Roman" charset="0"/>
              </a:rPr>
              <a:t>s’échauffe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discord,</a:t>
            </a:r>
            <a:br>
              <a:rPr lang="en-US" b="0" i="0" u="none" strike="noStrike" baseline="0" dirty="0">
                <a:latin typeface="Times New Roman" charset="0"/>
              </a:rPr>
            </a:br>
            <a:r>
              <a:rPr lang="en-US" b="0" i="0" u="none" strike="noStrike" baseline="0" dirty="0" err="1">
                <a:latin typeface="Times New Roman" charset="0"/>
              </a:rPr>
              <a:t>Consultons</a:t>
            </a:r>
            <a:r>
              <a:rPr lang="en-US" b="0" i="0" u="none" strike="noStrike" baseline="0" dirty="0">
                <a:latin typeface="Times New Roman" charset="0"/>
              </a:rPr>
              <a:t> des grands </a:t>
            </a:r>
            <a:r>
              <a:rPr lang="en-US" b="0" i="0" u="none" strike="noStrike" baseline="0" dirty="0" err="1">
                <a:latin typeface="Times New Roman" charset="0"/>
              </a:rPr>
              <a:t>dieux</a:t>
            </a:r>
            <a:r>
              <a:rPr lang="en-US" b="0" i="0" u="none" strike="noStrike" baseline="0" dirty="0">
                <a:latin typeface="Times New Roman" charset="0"/>
              </a:rPr>
              <a:t> la </a:t>
            </a:r>
            <a:r>
              <a:rPr lang="en-US" b="0" i="0" u="none" strike="noStrike" baseline="0" dirty="0" err="1">
                <a:latin typeface="Times New Roman" charset="0"/>
              </a:rPr>
              <a:t>majesté</a:t>
            </a:r>
            <a:r>
              <a:rPr lang="en-US" b="0" i="0" u="none" strike="noStrike" baseline="0" dirty="0">
                <a:latin typeface="Times New Roman" charset="0"/>
              </a:rPr>
              <a:t> </a:t>
            </a:r>
            <a:r>
              <a:rPr lang="en-US" b="0" i="0" u="none" strike="noStrike" baseline="0" dirty="0" err="1">
                <a:latin typeface="Times New Roman" charset="0"/>
              </a:rPr>
              <a:t>sacrée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voyons</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change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leurs</a:t>
            </a:r>
            <a:r>
              <a:rPr lang="en-US" b="0" i="0" u="none" strike="noStrike" baseline="0" dirty="0">
                <a:latin typeface="Times New Roman" charset="0"/>
              </a:rPr>
              <a:t> </a:t>
            </a:r>
            <a:r>
              <a:rPr lang="en-US" b="0" i="0" u="none" strike="noStrike" baseline="0" dirty="0" err="1">
                <a:latin typeface="Times New Roman" charset="0"/>
              </a:rPr>
              <a:t>bontés</a:t>
            </a:r>
            <a:r>
              <a:rPr lang="en-US" b="0" i="0" u="none" strike="noStrike" baseline="0" dirty="0">
                <a:latin typeface="Times New Roman" charset="0"/>
              </a:rPr>
              <a:t> </a:t>
            </a:r>
            <a:r>
              <a:rPr lang="en-US" b="0" i="0" u="none" strike="noStrike" baseline="0" dirty="0" err="1">
                <a:latin typeface="Times New Roman" charset="0"/>
              </a:rPr>
              <a:t>agrée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Even the king was shocked, and proposed an appeal</a:t>
            </a:r>
          </a:p>
          <a:p>
            <a:r>
              <a:rPr lang="en-US" dirty="0"/>
              <a:t>to the gods,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11067253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Quel</a:t>
            </a:r>
            <a:r>
              <a:rPr lang="en-US" b="0" i="0" u="none" strike="noStrike" baseline="0" dirty="0">
                <a:latin typeface="Times New Roman" charset="0"/>
              </a:rPr>
              <a:t> </a:t>
            </a:r>
            <a:r>
              <a:rPr lang="en-US" b="0" i="0" u="none" strike="noStrike" baseline="0" dirty="0" err="1">
                <a:latin typeface="Times New Roman" charset="0"/>
              </a:rPr>
              <a:t>impie</a:t>
            </a:r>
            <a:r>
              <a:rPr lang="en-US" b="0" i="0" u="none" strike="noStrike" baseline="0" dirty="0">
                <a:latin typeface="Times New Roman" charset="0"/>
              </a:rPr>
              <a:t> </a:t>
            </a:r>
            <a:r>
              <a:rPr lang="en-US" b="0" i="0" u="none" strike="noStrike" baseline="0" dirty="0" err="1">
                <a:latin typeface="Times New Roman" charset="0"/>
              </a:rPr>
              <a:t>osera</a:t>
            </a:r>
            <a:r>
              <a:rPr lang="en-US" b="0" i="0" u="none" strike="noStrike" baseline="0" dirty="0">
                <a:latin typeface="Times New Roman" charset="0"/>
              </a:rPr>
              <a:t> se </a:t>
            </a:r>
            <a:r>
              <a:rPr lang="en-US" b="0" i="0" u="none" strike="noStrike" baseline="0" dirty="0" err="1">
                <a:latin typeface="Times New Roman" charset="0"/>
              </a:rPr>
              <a:t>prendre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vouloir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Lorsqu’en</a:t>
            </a:r>
            <a:r>
              <a:rPr lang="en-US" b="0" i="0" u="none" strike="noStrike" baseline="0" dirty="0">
                <a:latin typeface="Times New Roman" charset="0"/>
              </a:rPr>
              <a:t> un sacrifice </a:t>
            </a:r>
            <a:r>
              <a:rPr lang="en-US" b="0" i="0" u="none" strike="noStrike" baseline="0" dirty="0" err="1">
                <a:latin typeface="Times New Roman" charset="0"/>
              </a:rPr>
              <a:t>ils</a:t>
            </a:r>
            <a:r>
              <a:rPr lang="en-US" b="0" i="0" u="none" strike="noStrike" baseline="0" dirty="0">
                <a:latin typeface="Times New Roman" charset="0"/>
              </a:rPr>
              <a:t> nous </a:t>
            </a:r>
            <a:r>
              <a:rPr lang="en-US" b="0" i="0" u="none" strike="noStrike" baseline="0" dirty="0" err="1">
                <a:latin typeface="Times New Roman" charset="0"/>
              </a:rPr>
              <a:t>l’auront</a:t>
            </a:r>
            <a:r>
              <a:rPr lang="en-US" b="0" i="0" u="none" strike="noStrike" baseline="0" dirty="0">
                <a:latin typeface="Times New Roman" charset="0"/>
              </a:rPr>
              <a:t> fait </a:t>
            </a:r>
            <a:r>
              <a:rPr lang="en-US" b="0" i="0" u="none" strike="noStrike" baseline="0" dirty="0" err="1">
                <a:latin typeface="Times New Roman" charset="0"/>
              </a:rPr>
              <a:t>voir</a:t>
            </a:r>
            <a:r>
              <a:rPr lang="en-US" b="0" i="0" u="none" strike="noStrike" baseline="0" dirty="0">
                <a:latin typeface="Times New Roman" charset="0"/>
              </a:rPr>
              <a:t> ?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a sacrifice, to make their will apparent.</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137747734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Il se </a:t>
            </a:r>
            <a:r>
              <a:rPr lang="en-US" b="0" i="0" u="none" strike="noStrike" baseline="0" dirty="0" err="1">
                <a:latin typeface="Times New Roman" charset="0"/>
              </a:rPr>
              <a:t>tait</a:t>
            </a:r>
            <a:r>
              <a:rPr lang="en-US" b="0" i="0" u="none" strike="noStrike" baseline="0" dirty="0">
                <a:latin typeface="Times New Roman" charset="0"/>
              </a:rPr>
              <a:t>, et </a:t>
            </a:r>
            <a:r>
              <a:rPr lang="en-US" b="0" i="0" u="none" strike="noStrike" baseline="0" dirty="0" err="1">
                <a:latin typeface="Times New Roman" charset="0"/>
              </a:rPr>
              <a:t>ces</a:t>
            </a:r>
            <a:r>
              <a:rPr lang="en-US" b="0" i="0" u="none" strike="noStrike" baseline="0" dirty="0">
                <a:latin typeface="Times New Roman" charset="0"/>
              </a:rPr>
              <a:t> mots </a:t>
            </a:r>
            <a:r>
              <a:rPr lang="en-US" b="0" i="0" u="none" strike="noStrike" baseline="0" dirty="0" err="1">
                <a:latin typeface="Times New Roman" charset="0"/>
              </a:rPr>
              <a:t>semblent</a:t>
            </a:r>
            <a:r>
              <a:rPr lang="en-US" b="0" i="0" u="none" strike="noStrike" baseline="0" dirty="0">
                <a:latin typeface="Times New Roman" charset="0"/>
              </a:rPr>
              <a:t> </a:t>
            </a:r>
            <a:r>
              <a:rPr lang="en-US" b="0" i="0" u="none" strike="noStrike" baseline="0" dirty="0" err="1">
                <a:latin typeface="Times New Roman" charset="0"/>
              </a:rPr>
              <a:t>être</a:t>
            </a:r>
            <a:r>
              <a:rPr lang="en-US" b="0" i="0" u="none" strike="noStrike" baseline="0" dirty="0">
                <a:latin typeface="Times New Roman" charset="0"/>
              </a:rPr>
              <a:t> des </a:t>
            </a:r>
            <a:r>
              <a:rPr lang="en-US" b="0" i="0" u="none" strike="noStrike" baseline="0" dirty="0" err="1">
                <a:latin typeface="Times New Roman" charset="0"/>
              </a:rPr>
              <a:t>charmes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Même</a:t>
            </a:r>
            <a:r>
              <a:rPr lang="en-US" b="0" i="0" u="none" strike="noStrike" baseline="0" dirty="0">
                <a:latin typeface="Times New Roman" charset="0"/>
              </a:rPr>
              <a:t> aux six </a:t>
            </a:r>
            <a:r>
              <a:rPr lang="en-US" b="0" i="0" u="none" strike="noStrike" baseline="0" dirty="0" err="1">
                <a:latin typeface="Times New Roman" charset="0"/>
              </a:rPr>
              <a:t>combattants</a:t>
            </a:r>
            <a:r>
              <a:rPr lang="en-US" b="0" i="0" u="none" strike="noStrike" baseline="0" dirty="0">
                <a:latin typeface="Times New Roman" charset="0"/>
              </a:rPr>
              <a:t> </a:t>
            </a:r>
            <a:r>
              <a:rPr lang="en-US" b="0" i="0" u="none" strike="noStrike" baseline="0" dirty="0" err="1">
                <a:latin typeface="Times New Roman" charset="0"/>
              </a:rPr>
              <a:t>ils</a:t>
            </a:r>
            <a:r>
              <a:rPr lang="en-US" b="0" i="0" u="none" strike="noStrike" baseline="0" dirty="0">
                <a:latin typeface="Times New Roman" charset="0"/>
              </a:rPr>
              <a:t> </a:t>
            </a:r>
            <a:r>
              <a:rPr lang="en-US" b="0" i="0" u="none" strike="noStrike" baseline="0" dirty="0" err="1">
                <a:latin typeface="Times New Roman" charset="0"/>
              </a:rPr>
              <a:t>arrachent</a:t>
            </a:r>
            <a:r>
              <a:rPr lang="en-US" b="0" i="0" u="none" strike="noStrike" baseline="0" dirty="0">
                <a:latin typeface="Times New Roman" charset="0"/>
              </a:rPr>
              <a:t> les </a:t>
            </a:r>
            <a:r>
              <a:rPr lang="en-US" b="0" i="0" u="none" strike="noStrike" baseline="0" dirty="0" err="1">
                <a:latin typeface="Times New Roman" charset="0"/>
              </a:rPr>
              <a:t>armes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désir</a:t>
            </a:r>
            <a:r>
              <a:rPr lang="en-US" b="0" i="0" u="none" strike="noStrike" baseline="0" dirty="0">
                <a:latin typeface="Times New Roman" charset="0"/>
              </a:rPr>
              <a:t> </a:t>
            </a:r>
            <a:r>
              <a:rPr lang="en-US" b="0" i="0" u="none" strike="noStrike" baseline="0" dirty="0" err="1">
                <a:latin typeface="Times New Roman" charset="0"/>
              </a:rPr>
              <a:t>d’honneur</a:t>
            </a:r>
            <a:r>
              <a:rPr lang="en-US" b="0" i="0" u="none" strike="noStrike" baseline="0" dirty="0">
                <a:latin typeface="Times New Roman" charset="0"/>
              </a:rPr>
              <a:t> qui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ferme</a:t>
            </a:r>
            <a:r>
              <a:rPr lang="en-US" b="0" i="0" u="none" strike="noStrike" baseline="0" dirty="0">
                <a:latin typeface="Times New Roman" charset="0"/>
              </a:rPr>
              <a:t> les </a:t>
            </a:r>
            <a:r>
              <a:rPr lang="en-US" b="0" i="0" u="none" strike="noStrike" baseline="0" dirty="0" err="1">
                <a:latin typeface="Times New Roman" charset="0"/>
              </a:rPr>
              <a:t>yeux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Tout </a:t>
            </a:r>
            <a:r>
              <a:rPr lang="en-US" b="0" i="0" u="none" strike="noStrike" baseline="0" dirty="0" err="1">
                <a:latin typeface="Times New Roman" charset="0"/>
              </a:rPr>
              <a:t>aveugle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respecte</a:t>
            </a:r>
            <a:r>
              <a:rPr lang="en-US" b="0" i="0" u="none" strike="noStrike" baseline="0" dirty="0">
                <a:latin typeface="Times New Roman" charset="0"/>
              </a:rPr>
              <a:t> </a:t>
            </a:r>
            <a:r>
              <a:rPr lang="en-US" b="0" i="0" u="none" strike="noStrike" baseline="0" dirty="0" err="1">
                <a:latin typeface="Times New Roman" charset="0"/>
              </a:rPr>
              <a:t>encor</a:t>
            </a:r>
            <a:r>
              <a:rPr lang="en-US" b="0" i="0" u="none" strike="noStrike" baseline="0" dirty="0">
                <a:latin typeface="Times New Roman" charset="0"/>
              </a:rPr>
              <a:t> les </a:t>
            </a:r>
            <a:r>
              <a:rPr lang="en-US" b="0" i="0" u="none" strike="noStrike" baseline="0" dirty="0" err="1">
                <a:latin typeface="Times New Roman" charset="0"/>
              </a:rPr>
              <a:t>dieux</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Everyone fell silent, and the six champions</a:t>
            </a:r>
          </a:p>
          <a:p>
            <a:r>
              <a:rPr lang="en-US" dirty="0"/>
              <a:t>laid down their arms, respectful of the gods.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13880059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a:latin typeface="Times New Roman" charset="0"/>
              </a:rPr>
              <a:t>Ma </a:t>
            </a:r>
            <a:r>
              <a:rPr lang="en-US" b="0" i="0" u="none" strike="noStrike" baseline="0" dirty="0" err="1">
                <a:latin typeface="Times New Roman" charset="0"/>
              </a:rPr>
              <a:t>soeur</a:t>
            </a:r>
            <a:r>
              <a:rPr lang="en-US" b="0" i="0" u="none" strike="noStrike" baseline="0" dirty="0">
                <a:latin typeface="Times New Roman" charset="0"/>
              </a:rPr>
              <a:t>, que je </a:t>
            </a:r>
            <a:r>
              <a:rPr lang="en-US" b="0" i="0" u="none" strike="noStrike" baseline="0" dirty="0" err="1">
                <a:latin typeface="Times New Roman" charset="0"/>
              </a:rPr>
              <a:t>vous</a:t>
            </a:r>
            <a:r>
              <a:rPr lang="en-US" b="0" i="0" u="none" strike="noStrike" baseline="0" dirty="0">
                <a:latin typeface="Times New Roman" charset="0"/>
              </a:rPr>
              <a:t> die </a:t>
            </a:r>
            <a:r>
              <a:rPr lang="en-US" b="0" i="0" u="none" strike="noStrike" baseline="0" dirty="0" err="1">
                <a:latin typeface="Times New Roman" charset="0"/>
              </a:rPr>
              <a:t>une</a:t>
            </a:r>
            <a:r>
              <a:rPr lang="en-US" b="0" i="0" u="none" strike="noStrike" baseline="0" dirty="0">
                <a:latin typeface="Times New Roman" charset="0"/>
              </a:rPr>
              <a:t> bonne nouvelle.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SABINE</a:t>
            </a:r>
          </a:p>
          <a:p>
            <a:r>
              <a:rPr lang="en-US" dirty="0"/>
              <a:t>Camille, hear the good news.</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0111067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pense</a:t>
            </a:r>
            <a:r>
              <a:rPr lang="en-US" b="0" i="0" u="none" strike="noStrike" baseline="0" dirty="0">
                <a:latin typeface="Times New Roman" charset="0"/>
              </a:rPr>
              <a:t> la savoir, </a:t>
            </a:r>
            <a:r>
              <a:rPr lang="en-US" b="0" i="0" u="none" strike="noStrike" baseline="0" dirty="0" err="1">
                <a:latin typeface="Times New Roman" charset="0"/>
              </a:rPr>
              <a:t>s’il</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la </a:t>
            </a:r>
            <a:r>
              <a:rPr lang="en-US" b="0" i="0" u="none" strike="noStrike" baseline="0" dirty="0" err="1">
                <a:latin typeface="Times New Roman" charset="0"/>
              </a:rPr>
              <a:t>nommer</a:t>
            </a:r>
            <a:r>
              <a:rPr lang="en-US" b="0" i="0" u="none" strike="noStrike" baseline="0" dirty="0">
                <a:latin typeface="Times New Roman" charset="0"/>
              </a:rPr>
              <a:t> </a:t>
            </a:r>
            <a:r>
              <a:rPr lang="en-US" b="0" i="0" u="none" strike="noStrike" baseline="0" dirty="0" err="1">
                <a:latin typeface="Times New Roman" charset="0"/>
              </a:rPr>
              <a:t>telle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On </a:t>
            </a:r>
            <a:r>
              <a:rPr lang="en-US" b="0" i="0" u="none" strike="noStrike" baseline="0" dirty="0" err="1">
                <a:latin typeface="Times New Roman" charset="0"/>
              </a:rPr>
              <a:t>l’a</a:t>
            </a:r>
            <a:r>
              <a:rPr lang="en-US" b="0" i="0" u="none" strike="noStrike" baseline="0" dirty="0">
                <a:latin typeface="Times New Roman" charset="0"/>
              </a:rPr>
              <a:t> </a:t>
            </a:r>
            <a:r>
              <a:rPr lang="en-US" b="0" i="0" u="none" strike="noStrike" baseline="0" dirty="0" err="1">
                <a:latin typeface="Times New Roman" charset="0"/>
              </a:rPr>
              <a:t>dite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mon </a:t>
            </a:r>
            <a:r>
              <a:rPr lang="en-US" b="0" i="0" u="none" strike="noStrike" baseline="0" dirty="0" err="1">
                <a:latin typeface="Times New Roman" charset="0"/>
              </a:rPr>
              <a:t>père</a:t>
            </a:r>
            <a:r>
              <a:rPr lang="en-US" b="0" i="0" u="none" strike="noStrike" baseline="0" dirty="0">
                <a:latin typeface="Times New Roman" charset="0"/>
              </a:rPr>
              <a:t>, et </a:t>
            </a:r>
            <a:r>
              <a:rPr lang="en-US" b="0" i="0" u="none" strike="noStrike" baseline="0" dirty="0" err="1">
                <a:latin typeface="Times New Roman" charset="0"/>
              </a:rPr>
              <a:t>j’étais</a:t>
            </a:r>
            <a:r>
              <a:rPr lang="en-US" b="0" i="0" u="none" strike="noStrike" baseline="0" dirty="0">
                <a:latin typeface="Times New Roman" charset="0"/>
              </a:rPr>
              <a:t> avec </a:t>
            </a:r>
            <a:r>
              <a:rPr lang="en-US" b="0" i="0" u="none" strike="noStrike" baseline="0" dirty="0" err="1">
                <a:latin typeface="Times New Roman" charset="0"/>
              </a:rPr>
              <a:t>lui</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je </a:t>
            </a:r>
            <a:r>
              <a:rPr lang="en-US" b="0" i="0" u="none" strike="noStrike" baseline="0" dirty="0" err="1">
                <a:latin typeface="Times New Roman" charset="0"/>
              </a:rPr>
              <a:t>n’en</a:t>
            </a:r>
            <a:r>
              <a:rPr lang="en-US" b="0" i="0" u="none" strike="noStrike" baseline="0" dirty="0">
                <a:latin typeface="Times New Roman" charset="0"/>
              </a:rPr>
              <a:t> </a:t>
            </a:r>
            <a:r>
              <a:rPr lang="en-US" b="0" i="0" u="none" strike="noStrike" baseline="0" dirty="0" err="1">
                <a:latin typeface="Times New Roman" charset="0"/>
              </a:rPr>
              <a:t>conçois</a:t>
            </a:r>
            <a:r>
              <a:rPr lang="en-US" b="0" i="0" u="none" strike="noStrike" baseline="0" dirty="0">
                <a:latin typeface="Times New Roman" charset="0"/>
              </a:rPr>
              <a:t> </a:t>
            </a:r>
            <a:r>
              <a:rPr lang="en-US" b="0" i="0" u="none" strike="noStrike" baseline="0" dirty="0" err="1">
                <a:latin typeface="Times New Roman" charset="0"/>
              </a:rPr>
              <a:t>rien</a:t>
            </a:r>
            <a:r>
              <a:rPr lang="en-US" b="0" i="0" u="none" strike="noStrike" baseline="0" dirty="0">
                <a:latin typeface="Times New Roman" charset="0"/>
              </a:rPr>
              <a:t> qui </a:t>
            </a:r>
            <a:r>
              <a:rPr lang="en-US" b="0" i="0" u="none" strike="noStrike" baseline="0" dirty="0" err="1">
                <a:latin typeface="Times New Roman" charset="0"/>
              </a:rPr>
              <a:t>flatte</a:t>
            </a:r>
            <a:r>
              <a:rPr lang="en-US" b="0" i="0" u="none" strike="noStrike" baseline="0" dirty="0">
                <a:latin typeface="Times New Roman" charset="0"/>
              </a:rPr>
              <a:t> mon ennui.</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CAMILLE</a:t>
            </a:r>
          </a:p>
          <a:p>
            <a:r>
              <a:rPr lang="en-US" dirty="0"/>
              <a:t>I know it, if you call it good. It doesn’t seem good to me.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70754994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Ce </a:t>
            </a:r>
            <a:r>
              <a:rPr lang="en-US" b="0" i="0" u="none" strike="noStrike" baseline="0" dirty="0" err="1">
                <a:latin typeface="Times New Roman" charset="0"/>
              </a:rPr>
              <a:t>délai</a:t>
            </a:r>
            <a:r>
              <a:rPr lang="en-US" b="0" i="0" u="none" strike="noStrike" baseline="0" dirty="0">
                <a:latin typeface="Times New Roman" charset="0"/>
              </a:rPr>
              <a:t> de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maux</a:t>
            </a:r>
            <a:r>
              <a:rPr lang="en-US" b="0" i="0" u="none" strike="noStrike" baseline="0" dirty="0">
                <a:latin typeface="Times New Roman" charset="0"/>
              </a:rPr>
              <a:t> </a:t>
            </a:r>
            <a:r>
              <a:rPr lang="en-US" b="0" i="0" u="none" strike="noStrike" baseline="0" dirty="0" err="1">
                <a:latin typeface="Times New Roman" charset="0"/>
              </a:rPr>
              <a:t>rendra</a:t>
            </a:r>
            <a:r>
              <a:rPr lang="en-US" b="0" i="0" u="none" strike="noStrike" baseline="0" dirty="0">
                <a:latin typeface="Times New Roman" charset="0"/>
              </a:rPr>
              <a:t> </a:t>
            </a:r>
            <a:r>
              <a:rPr lang="en-US" b="0" i="0" u="none" strike="noStrike" baseline="0" dirty="0" err="1">
                <a:latin typeface="Times New Roman" charset="0"/>
              </a:rPr>
              <a:t>leurs</a:t>
            </a:r>
            <a:r>
              <a:rPr lang="en-US" b="0" i="0" u="none" strike="noStrike" baseline="0" dirty="0">
                <a:latin typeface="Times New Roman" charset="0"/>
              </a:rPr>
              <a:t> coups plus </a:t>
            </a:r>
            <a:r>
              <a:rPr lang="en-US" b="0" i="0" u="none" strike="noStrike" baseline="0" dirty="0" err="1">
                <a:latin typeface="Times New Roman" charset="0"/>
              </a:rPr>
              <a:t>rudes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Ce </a:t>
            </a:r>
            <a:r>
              <a:rPr lang="en-US" b="0" i="0" u="none" strike="noStrike" baseline="0" dirty="0" err="1">
                <a:latin typeface="Times New Roman" charset="0"/>
              </a:rPr>
              <a:t>n’est</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plus long </a:t>
            </a:r>
            <a:r>
              <a:rPr lang="en-US" b="0" i="0" u="none" strike="noStrike" baseline="0" dirty="0" err="1">
                <a:latin typeface="Times New Roman" charset="0"/>
              </a:rPr>
              <a:t>terme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inquiétudes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tout </a:t>
            </a:r>
            <a:r>
              <a:rPr lang="en-US" b="0" i="0" u="none" strike="noStrike" baseline="0" dirty="0" err="1">
                <a:latin typeface="Times New Roman" charset="0"/>
              </a:rPr>
              <a:t>l’allégement</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espérer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de </a:t>
            </a:r>
            <a:r>
              <a:rPr lang="en-US" b="0" i="0" u="none" strike="noStrike" baseline="0" dirty="0" err="1">
                <a:latin typeface="Times New Roman" charset="0"/>
              </a:rPr>
              <a:t>pleurer</a:t>
            </a:r>
            <a:r>
              <a:rPr lang="en-US" b="0" i="0" u="none" strike="noStrike" baseline="0" dirty="0">
                <a:latin typeface="Times New Roman" charset="0"/>
              </a:rPr>
              <a:t> plus </a:t>
            </a:r>
            <a:r>
              <a:rPr lang="en-US" b="0" i="0" u="none" strike="noStrike" baseline="0" dirty="0" err="1">
                <a:latin typeface="Times New Roman" charset="0"/>
              </a:rPr>
              <a:t>tard</a:t>
            </a:r>
            <a:r>
              <a:rPr lang="en-US" b="0" i="0" u="none" strike="noStrike" baseline="0" dirty="0">
                <a:latin typeface="Times New Roman" charset="0"/>
              </a:rPr>
              <a:t> </a:t>
            </a:r>
            <a:r>
              <a:rPr lang="en-US" b="0" i="0" u="none" strike="noStrike" baseline="0" dirty="0" err="1">
                <a:latin typeface="Times New Roman" charset="0"/>
              </a:rPr>
              <a:t>ceux</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faudra</a:t>
            </a:r>
            <a:r>
              <a:rPr lang="en-US" b="0" i="0" u="none" strike="noStrike" baseline="0" dirty="0">
                <a:latin typeface="Times New Roman" charset="0"/>
              </a:rPr>
              <a:t> </a:t>
            </a:r>
            <a:r>
              <a:rPr lang="en-US" b="0" i="0" u="none" strike="noStrike" baseline="0" dirty="0" err="1">
                <a:latin typeface="Times New Roman" charset="0"/>
              </a:rPr>
              <a:t>pleurer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It just prolongs anxiety and postpones grief.</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175022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900" b="1" i="1" dirty="0">
                <a:solidFill>
                  <a:srgbClr val="FFFF00"/>
                </a:solidFill>
                <a:latin typeface="Palatino Linotype" charset="0"/>
              </a:rPr>
              <a:t>Horace’s wife, Sabine, come from Alba.</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Her brother, </a:t>
            </a:r>
            <a:r>
              <a:rPr lang="en-US" sz="1900" b="1" i="1" dirty="0" err="1">
                <a:solidFill>
                  <a:srgbClr val="FFFF00"/>
                </a:solidFill>
                <a:latin typeface="Palatino Linotype" charset="0"/>
              </a:rPr>
              <a:t>Curiace</a:t>
            </a:r>
            <a:r>
              <a:rPr lang="en-US" sz="1900" b="1" i="1" dirty="0">
                <a:solidFill>
                  <a:srgbClr val="FFFF00"/>
                </a:solidFill>
                <a:latin typeface="Palatino Linotype" charset="0"/>
              </a:rPr>
              <a:t>, is betrothed to Camille, the sister of Horace.</a:t>
            </a:r>
            <a:br>
              <a:rPr lang="en-US" sz="1900" b="1" i="1" dirty="0">
                <a:solidFill>
                  <a:srgbClr val="FFFF00"/>
                </a:solidFill>
                <a:latin typeface="Palatino Linotype" charset="0"/>
              </a:rPr>
            </a:b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50556462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a:latin typeface="Times New Roman" charset="0"/>
              </a:rPr>
              <a:t>Les </a:t>
            </a:r>
            <a:r>
              <a:rPr lang="en-US" b="0" i="0" u="none" strike="noStrike" baseline="0" dirty="0" err="1">
                <a:latin typeface="Times New Roman" charset="0"/>
              </a:rPr>
              <a:t>dieux</a:t>
            </a:r>
            <a:r>
              <a:rPr lang="en-US" b="0" i="0" u="none" strike="noStrike" baseline="0" dirty="0">
                <a:latin typeface="Times New Roman" charset="0"/>
              </a:rPr>
              <a:t> </a:t>
            </a:r>
            <a:r>
              <a:rPr lang="en-US" b="0" i="0" u="none" strike="noStrike" baseline="0" dirty="0" err="1">
                <a:latin typeface="Times New Roman" charset="0"/>
              </a:rPr>
              <a:t>n’ont</a:t>
            </a:r>
            <a:r>
              <a:rPr lang="en-US" b="0" i="0" u="none" strike="noStrike" baseline="0" dirty="0">
                <a:latin typeface="Times New Roman" charset="0"/>
              </a:rPr>
              <a:t> pas </a:t>
            </a:r>
            <a:r>
              <a:rPr lang="en-US" b="0" i="0" u="none" strike="noStrike" baseline="0" dirty="0" err="1">
                <a:latin typeface="Times New Roman" charset="0"/>
              </a:rPr>
              <a:t>en</a:t>
            </a:r>
            <a:r>
              <a:rPr lang="en-US" b="0" i="0" u="none" strike="noStrike" baseline="0" dirty="0">
                <a:latin typeface="Times New Roman" charset="0"/>
              </a:rPr>
              <a:t> vain </a:t>
            </a:r>
            <a:r>
              <a:rPr lang="en-US" b="0" i="0" u="none" strike="noStrike" baseline="0" dirty="0" err="1">
                <a:latin typeface="Times New Roman" charset="0"/>
              </a:rPr>
              <a:t>inspiré</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tumulte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SABINE</a:t>
            </a:r>
          </a:p>
          <a:p>
            <a:r>
              <a:rPr lang="en-US" dirty="0"/>
              <a:t>The gods have not stirred this protest in vain.</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34516996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err="1">
                <a:latin typeface="Times New Roman" charset="0"/>
              </a:rPr>
              <a:t>Disons</a:t>
            </a:r>
            <a:r>
              <a:rPr lang="en-US" b="0" i="0" u="none" strike="noStrike" baseline="0" dirty="0">
                <a:latin typeface="Times New Roman" charset="0"/>
              </a:rPr>
              <a:t> </a:t>
            </a:r>
            <a:r>
              <a:rPr lang="en-US" b="0" i="0" u="none" strike="noStrike" baseline="0" dirty="0" err="1">
                <a:latin typeface="Times New Roman" charset="0"/>
              </a:rPr>
              <a:t>plutôt</a:t>
            </a:r>
            <a:r>
              <a:rPr lang="en-US" b="0" i="0" u="none" strike="noStrike" baseline="0" dirty="0">
                <a:latin typeface="Times New Roman" charset="0"/>
              </a:rPr>
              <a:t>, ma </a:t>
            </a:r>
            <a:r>
              <a:rPr lang="en-US" b="0" i="0" u="none" strike="noStrike" baseline="0" dirty="0" err="1">
                <a:latin typeface="Times New Roman" charset="0"/>
              </a:rPr>
              <a:t>soeur</a:t>
            </a:r>
            <a:r>
              <a:rPr lang="en-US" b="0" i="0" u="none" strike="noStrike" baseline="0" dirty="0">
                <a:latin typeface="Times New Roman" charset="0"/>
              </a:rPr>
              <a:t>, </a:t>
            </a:r>
            <a:r>
              <a:rPr lang="en-US" b="0" i="0" u="none" strike="noStrike" baseline="0" dirty="0" err="1">
                <a:latin typeface="Times New Roman" charset="0"/>
              </a:rPr>
              <a:t>qu’en</a:t>
            </a:r>
            <a:r>
              <a:rPr lang="en-US" b="0" i="0" u="none" strike="noStrike" baseline="0" dirty="0">
                <a:latin typeface="Times New Roman" charset="0"/>
              </a:rPr>
              <a:t> vain on les </a:t>
            </a:r>
            <a:r>
              <a:rPr lang="en-US" b="0" i="0" u="none" strike="noStrike" baseline="0" dirty="0" err="1">
                <a:latin typeface="Times New Roman" charset="0"/>
              </a:rPr>
              <a:t>consulte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mêmes</a:t>
            </a:r>
            <a:r>
              <a:rPr lang="en-US" b="0" i="0" u="none" strike="noStrike" baseline="0" dirty="0">
                <a:latin typeface="Times New Roman" charset="0"/>
              </a:rPr>
              <a:t> </a:t>
            </a:r>
            <a:r>
              <a:rPr lang="en-US" b="0" i="0" u="none" strike="noStrike" baseline="0" dirty="0" err="1">
                <a:latin typeface="Times New Roman" charset="0"/>
              </a:rPr>
              <a:t>dieux</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Tulle </a:t>
            </a:r>
            <a:r>
              <a:rPr lang="en-US" b="0" i="0" u="none" strike="noStrike" baseline="0" dirty="0" err="1">
                <a:latin typeface="Times New Roman" charset="0"/>
              </a:rPr>
              <a:t>ont</a:t>
            </a:r>
            <a:r>
              <a:rPr lang="en-US" b="0" i="0" u="none" strike="noStrike" baseline="0" dirty="0">
                <a:latin typeface="Times New Roman" charset="0"/>
              </a:rPr>
              <a:t> </a:t>
            </a:r>
            <a:r>
              <a:rPr lang="en-US" b="0" i="0" u="none" strike="noStrike" baseline="0" dirty="0" err="1">
                <a:latin typeface="Times New Roman" charset="0"/>
              </a:rPr>
              <a:t>inspiré</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choix</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la </a:t>
            </a:r>
            <a:r>
              <a:rPr lang="en-US" b="0" i="0" u="none" strike="noStrike" baseline="0" dirty="0" err="1">
                <a:latin typeface="Times New Roman" charset="0"/>
              </a:rPr>
              <a:t>voix</a:t>
            </a:r>
            <a:r>
              <a:rPr lang="en-US" b="0" i="0" u="none" strike="noStrike" baseline="0" dirty="0">
                <a:latin typeface="Times New Roman" charset="0"/>
              </a:rPr>
              <a:t> du public </a:t>
            </a:r>
            <a:r>
              <a:rPr lang="en-US" b="0" i="0" u="none" strike="noStrike" baseline="0" dirty="0" err="1">
                <a:latin typeface="Times New Roman" charset="0"/>
              </a:rPr>
              <a:t>n’est</a:t>
            </a:r>
            <a:r>
              <a:rPr lang="en-US" b="0" i="0" u="none" strike="noStrike" baseline="0" dirty="0">
                <a:latin typeface="Times New Roman" charset="0"/>
              </a:rPr>
              <a:t> pas </a:t>
            </a:r>
            <a:r>
              <a:rPr lang="en-US" b="0" i="0" u="none" strike="noStrike" baseline="0" dirty="0" err="1">
                <a:latin typeface="Times New Roman" charset="0"/>
              </a:rPr>
              <a:t>toujours</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voix</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CAMILLE</a:t>
            </a:r>
          </a:p>
          <a:p>
            <a:r>
              <a:rPr lang="en-US" dirty="0"/>
              <a:t>But they will be consulted in vain. The king’s choice came from them; the people don’t speak for them.</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91830482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Ils</a:t>
            </a:r>
            <a:r>
              <a:rPr lang="en-US" b="0" i="0" u="none" strike="noStrike" baseline="0" dirty="0">
                <a:latin typeface="Times New Roman" charset="0"/>
              </a:rPr>
              <a:t> descendent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de </a:t>
            </a:r>
            <a:r>
              <a:rPr lang="en-US" b="0" i="0" u="none" strike="noStrike" baseline="0" dirty="0" err="1">
                <a:latin typeface="Times New Roman" charset="0"/>
              </a:rPr>
              <a:t>si</a:t>
            </a:r>
            <a:r>
              <a:rPr lang="en-US" b="0" i="0" u="none" strike="noStrike" baseline="0" dirty="0">
                <a:latin typeface="Times New Roman" charset="0"/>
              </a:rPr>
              <a:t> bas </a:t>
            </a:r>
            <a:r>
              <a:rPr lang="en-US" b="0" i="0" u="none" strike="noStrike" baseline="0" dirty="0" err="1">
                <a:latin typeface="Times New Roman" charset="0"/>
              </a:rPr>
              <a:t>étages</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l’âme</a:t>
            </a:r>
            <a:r>
              <a:rPr lang="en-US" b="0" i="0" u="none" strike="noStrike" baseline="0" dirty="0">
                <a:latin typeface="Times New Roman" charset="0"/>
              </a:rPr>
              <a:t> des </a:t>
            </a:r>
            <a:r>
              <a:rPr lang="en-US" b="0" i="0" u="none" strike="noStrike" baseline="0" dirty="0" err="1">
                <a:latin typeface="Times New Roman" charset="0"/>
              </a:rPr>
              <a:t>rois</a:t>
            </a:r>
            <a:r>
              <a:rPr lang="en-US" b="0" i="0" u="none" strike="noStrike" baseline="0" dirty="0">
                <a:latin typeface="Times New Roman" charset="0"/>
              </a:rPr>
              <a:t>, </a:t>
            </a:r>
            <a:r>
              <a:rPr lang="en-US" b="0" i="0" u="none" strike="noStrike" baseline="0" dirty="0" err="1">
                <a:latin typeface="Times New Roman" charset="0"/>
              </a:rPr>
              <a:t>leurs</a:t>
            </a:r>
            <a:r>
              <a:rPr lang="en-US" b="0" i="0" u="none" strike="noStrike" baseline="0" dirty="0">
                <a:latin typeface="Times New Roman" charset="0"/>
              </a:rPr>
              <a:t> </a:t>
            </a:r>
            <a:r>
              <a:rPr lang="en-US" b="0" i="0" u="none" strike="noStrike" baseline="0" dirty="0" err="1">
                <a:latin typeface="Times New Roman" charset="0"/>
              </a:rPr>
              <a:t>vivantes</a:t>
            </a:r>
            <a:r>
              <a:rPr lang="en-US" b="0" i="0" u="none" strike="noStrike" baseline="0" dirty="0">
                <a:latin typeface="Times New Roman" charset="0"/>
              </a:rPr>
              <a:t> images,</a:t>
            </a:r>
            <a:br>
              <a:rPr lang="en-US" b="0" i="0" u="none" strike="noStrike" baseline="0" dirty="0">
                <a:latin typeface="Times New Roman" charset="0"/>
              </a:rPr>
            </a:br>
            <a:r>
              <a:rPr lang="en-US" b="0" i="0" u="none" strike="noStrike" baseline="0" dirty="0">
                <a:latin typeface="Times New Roman" charset="0"/>
              </a:rPr>
              <a:t>De qui </a:t>
            </a:r>
            <a:r>
              <a:rPr lang="en-US" b="0" i="0" u="none" strike="noStrike" baseline="0" dirty="0" err="1">
                <a:latin typeface="Times New Roman" charset="0"/>
              </a:rPr>
              <a:t>l’indépendante</a:t>
            </a:r>
            <a:r>
              <a:rPr lang="en-US" b="0" i="0" u="none" strike="noStrike" baseline="0" dirty="0">
                <a:latin typeface="Times New Roman" charset="0"/>
              </a:rPr>
              <a:t> et </a:t>
            </a:r>
            <a:r>
              <a:rPr lang="en-US" b="0" i="0" u="none" strike="noStrike" baseline="0" dirty="0" err="1">
                <a:latin typeface="Times New Roman" charset="0"/>
              </a:rPr>
              <a:t>sainte</a:t>
            </a:r>
            <a:r>
              <a:rPr lang="en-US" b="0" i="0" u="none" strike="noStrike" baseline="0" dirty="0">
                <a:latin typeface="Times New Roman" charset="0"/>
              </a:rPr>
              <a:t> </a:t>
            </a:r>
            <a:r>
              <a:rPr lang="en-US" b="0" i="0" u="none" strike="noStrike" baseline="0" dirty="0" err="1">
                <a:latin typeface="Times New Roman" charset="0"/>
              </a:rPr>
              <a:t>autorité</a:t>
            </a:r>
            <a:br>
              <a:rPr lang="en-US" b="0" i="0" u="none" strike="noStrike" baseline="0" dirty="0">
                <a:latin typeface="Times New Roman" charset="0"/>
              </a:rPr>
            </a:br>
            <a:r>
              <a:rPr lang="en-US" b="0" i="0" u="none" strike="noStrike" baseline="0" dirty="0">
                <a:latin typeface="Times New Roman" charset="0"/>
              </a:rPr>
              <a:t>Est un rayon secret de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divinité</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The gods speak through kings, who have a spark</a:t>
            </a:r>
          </a:p>
          <a:p>
            <a:r>
              <a:rPr lang="en-US" dirty="0"/>
              <a:t>of their divinity.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213165601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vouloir</a:t>
            </a:r>
            <a:r>
              <a:rPr lang="en-US" b="0" i="0" u="none" strike="noStrike" baseline="0" dirty="0">
                <a:latin typeface="Times New Roman" charset="0"/>
              </a:rPr>
              <a:t> sans raison </a:t>
            </a:r>
            <a:r>
              <a:rPr lang="en-US" b="0" i="0" u="none" strike="noStrike" baseline="0" dirty="0" err="1">
                <a:latin typeface="Times New Roman" charset="0"/>
              </a:rPr>
              <a:t>vous</a:t>
            </a:r>
            <a:r>
              <a:rPr lang="en-US" b="0" i="0" u="none" strike="noStrike" baseline="0" dirty="0">
                <a:latin typeface="Times New Roman" charset="0"/>
              </a:rPr>
              <a:t> former des obstacles</a:t>
            </a:r>
            <a:br>
              <a:rPr lang="en-US" b="0" i="0" u="none" strike="noStrike" baseline="0" dirty="0">
                <a:latin typeface="Times New Roman" charset="0"/>
              </a:rPr>
            </a:br>
            <a:r>
              <a:rPr lang="en-US" b="0" i="0" u="none" strike="noStrike" baseline="0" dirty="0">
                <a:latin typeface="Times New Roman" charset="0"/>
              </a:rPr>
              <a:t>Que de </a:t>
            </a:r>
            <a:r>
              <a:rPr lang="en-US" b="0" i="0" u="none" strike="noStrike" baseline="0" dirty="0" err="1">
                <a:latin typeface="Times New Roman" charset="0"/>
              </a:rPr>
              <a:t>chercher</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voix</a:t>
            </a:r>
            <a:r>
              <a:rPr lang="en-US" b="0" i="0" u="none" strike="noStrike" baseline="0" dirty="0">
                <a:latin typeface="Times New Roman" charset="0"/>
              </a:rPr>
              <a:t> </a:t>
            </a:r>
            <a:r>
              <a:rPr lang="en-US" b="0" i="0" u="none" strike="noStrike" baseline="0" dirty="0" err="1">
                <a:latin typeface="Times New Roman" charset="0"/>
              </a:rPr>
              <a:t>ailleurs</a:t>
            </a:r>
            <a:r>
              <a:rPr lang="en-US" b="0" i="0" u="none" strike="noStrike" baseline="0" dirty="0">
                <a:latin typeface="Times New Roman" charset="0"/>
              </a:rPr>
              <a:t> </a:t>
            </a:r>
            <a:r>
              <a:rPr lang="en-US" b="0" i="0" u="none" strike="noStrike" baseline="0" dirty="0" err="1">
                <a:latin typeface="Times New Roman" charset="0"/>
              </a:rPr>
              <a:t>qu’en</a:t>
            </a:r>
            <a:r>
              <a:rPr lang="en-US" b="0" i="0" u="none" strike="noStrike" baseline="0" dirty="0">
                <a:latin typeface="Times New Roman" charset="0"/>
              </a:rPr>
              <a:t> </a:t>
            </a:r>
            <a:r>
              <a:rPr lang="en-US" b="0" i="0" u="none" strike="noStrike" baseline="0" dirty="0" err="1">
                <a:latin typeface="Times New Roman" charset="0"/>
              </a:rPr>
              <a:t>leurs</a:t>
            </a:r>
            <a:r>
              <a:rPr lang="en-US" b="0" i="0" u="none" strike="noStrike" baseline="0" dirty="0">
                <a:latin typeface="Times New Roman" charset="0"/>
              </a:rPr>
              <a:t> oracles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vous</a:t>
            </a:r>
            <a:r>
              <a:rPr lang="en-US" b="0" i="0" u="none" strike="noStrike" baseline="0" dirty="0">
                <a:latin typeface="Times New Roman" charset="0"/>
              </a:rPr>
              <a:t> ne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pouvez</a:t>
            </a:r>
            <a:r>
              <a:rPr lang="en-US" b="0" i="0" u="none" strike="noStrike" baseline="0" dirty="0">
                <a:latin typeface="Times New Roman" charset="0"/>
              </a:rPr>
              <a:t> figurer tout perdu,</a:t>
            </a:r>
            <a:br>
              <a:rPr lang="en-US" b="0" i="0" u="none" strike="noStrike" baseline="0" dirty="0">
                <a:latin typeface="Times New Roman" charset="0"/>
              </a:rPr>
            </a:br>
            <a:r>
              <a:rPr lang="en-US" b="0" i="0" u="none" strike="noStrike" baseline="0" dirty="0">
                <a:latin typeface="Times New Roman" charset="0"/>
              </a:rPr>
              <a:t>Sans </a:t>
            </a:r>
            <a:r>
              <a:rPr lang="en-US" b="0" i="0" u="none" strike="noStrike" baseline="0" dirty="0" err="1">
                <a:latin typeface="Times New Roman" charset="0"/>
              </a:rPr>
              <a:t>démentir</a:t>
            </a:r>
            <a:r>
              <a:rPr lang="en-US" b="0" i="0" u="none" strike="noStrike" baseline="0" dirty="0">
                <a:latin typeface="Times New Roman" charset="0"/>
              </a:rPr>
              <a:t> </a:t>
            </a:r>
            <a:r>
              <a:rPr lang="en-US" b="0" i="0" u="none" strike="noStrike" baseline="0" dirty="0" err="1">
                <a:latin typeface="Times New Roman" charset="0"/>
              </a:rPr>
              <a:t>celui</a:t>
            </a:r>
            <a:r>
              <a:rPr lang="en-US" b="0" i="0" u="none" strike="noStrike" baseline="0" dirty="0">
                <a:latin typeface="Times New Roman" charset="0"/>
              </a:rPr>
              <a:t> qui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fut</a:t>
            </a:r>
            <a:r>
              <a:rPr lang="en-US" b="0" i="0" u="none" strike="noStrike" baseline="0" dirty="0">
                <a:latin typeface="Times New Roman" charset="0"/>
              </a:rPr>
              <a:t> </a:t>
            </a:r>
            <a:r>
              <a:rPr lang="en-US" b="0" i="0" u="none" strike="noStrike" baseline="0" dirty="0" err="1">
                <a:latin typeface="Times New Roman" charset="0"/>
              </a:rPr>
              <a:t>hier</a:t>
            </a:r>
            <a:r>
              <a:rPr lang="en-US" b="0" i="0" u="none" strike="noStrike" baseline="0" dirty="0">
                <a:latin typeface="Times New Roman" charset="0"/>
              </a:rPr>
              <a:t> </a:t>
            </a:r>
            <a:r>
              <a:rPr lang="en-US" b="0" i="0" u="none" strike="noStrike" baseline="0" dirty="0" err="1">
                <a:latin typeface="Times New Roman" charset="0"/>
              </a:rPr>
              <a:t>rendu</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JULIE</a:t>
            </a:r>
          </a:p>
          <a:p>
            <a:r>
              <a:rPr lang="en-US" dirty="0"/>
              <a:t>Trust the oracles, and remember</a:t>
            </a:r>
          </a:p>
          <a:p>
            <a:r>
              <a:rPr lang="en-US" dirty="0"/>
              <a:t>the one you received yesterday.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27291078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Un oracle </a:t>
            </a:r>
            <a:r>
              <a:rPr lang="en-US" b="0" i="0" u="none" strike="noStrike" baseline="0" dirty="0" err="1">
                <a:latin typeface="Times New Roman" charset="0"/>
              </a:rPr>
              <a:t>jamais</a:t>
            </a:r>
            <a:r>
              <a:rPr lang="en-US" b="0" i="0" u="none" strike="noStrike" baseline="0" dirty="0">
                <a:latin typeface="Times New Roman" charset="0"/>
              </a:rPr>
              <a:t> ne se laisse </a:t>
            </a:r>
            <a:r>
              <a:rPr lang="en-US" b="0" i="0" u="none" strike="noStrike" baseline="0" dirty="0" err="1">
                <a:latin typeface="Times New Roman" charset="0"/>
              </a:rPr>
              <a:t>comprendre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On </a:t>
            </a:r>
            <a:r>
              <a:rPr lang="en-US" b="0" i="0" u="none" strike="noStrike" baseline="0" dirty="0" err="1">
                <a:latin typeface="Times New Roman" charset="0"/>
              </a:rPr>
              <a:t>l’entend</a:t>
            </a:r>
            <a:r>
              <a:rPr lang="en-US" b="0" i="0" u="none" strike="noStrike" baseline="0" dirty="0">
                <a:latin typeface="Times New Roman" charset="0"/>
              </a:rPr>
              <a:t> </a:t>
            </a:r>
            <a:r>
              <a:rPr lang="en-US" b="0" i="0" u="none" strike="noStrike" baseline="0" dirty="0" err="1">
                <a:latin typeface="Times New Roman" charset="0"/>
              </a:rPr>
              <a:t>d’autant</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 que plus on </a:t>
            </a:r>
            <a:r>
              <a:rPr lang="en-US" b="0" i="0" u="none" strike="noStrike" baseline="0" dirty="0" err="1">
                <a:latin typeface="Times New Roman" charset="0"/>
              </a:rPr>
              <a:t>croit</a:t>
            </a:r>
            <a:r>
              <a:rPr lang="en-US" b="0" i="0" u="none" strike="noStrike" baseline="0" dirty="0">
                <a:latin typeface="Times New Roman" charset="0"/>
              </a:rPr>
              <a:t> </a:t>
            </a:r>
            <a:r>
              <a:rPr lang="en-US" b="0" i="0" u="none" strike="noStrike" baseline="0" dirty="0" err="1">
                <a:latin typeface="Times New Roman" charset="0"/>
              </a:rPr>
              <a:t>l’entendre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loin de </a:t>
            </a:r>
            <a:r>
              <a:rPr lang="en-US" b="0" i="0" u="none" strike="noStrike" baseline="0" dirty="0" err="1">
                <a:latin typeface="Times New Roman" charset="0"/>
              </a:rPr>
              <a:t>s’assurer</a:t>
            </a:r>
            <a:r>
              <a:rPr lang="en-US" b="0" i="0" u="none" strike="noStrike" baseline="0" dirty="0">
                <a:latin typeface="Times New Roman" charset="0"/>
              </a:rPr>
              <a:t> sur un </a:t>
            </a:r>
            <a:r>
              <a:rPr lang="en-US" b="0" i="0" u="none" strike="noStrike" baseline="0" dirty="0" err="1">
                <a:latin typeface="Times New Roman" charset="0"/>
              </a:rPr>
              <a:t>pareil</a:t>
            </a:r>
            <a:r>
              <a:rPr lang="en-US" b="0" i="0" u="none" strike="noStrike" baseline="0" dirty="0">
                <a:latin typeface="Times New Roman" charset="0"/>
              </a:rPr>
              <a:t> </a:t>
            </a:r>
            <a:r>
              <a:rPr lang="en-US" b="0" i="0" u="none" strike="noStrike" baseline="0" dirty="0" err="1">
                <a:latin typeface="Times New Roman" charset="0"/>
              </a:rPr>
              <a:t>arrêt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n’y</a:t>
            </a:r>
            <a:r>
              <a:rPr lang="en-US" b="0" i="0" u="none" strike="noStrike" baseline="0" dirty="0">
                <a:latin typeface="Times New Roman" charset="0"/>
              </a:rPr>
              <a:t> </a:t>
            </a:r>
            <a:r>
              <a:rPr lang="en-US" b="0" i="0" u="none" strike="noStrike" baseline="0" dirty="0" err="1">
                <a:latin typeface="Times New Roman" charset="0"/>
              </a:rPr>
              <a:t>voit</a:t>
            </a:r>
            <a:r>
              <a:rPr lang="en-US" b="0" i="0" u="none" strike="noStrike" baseline="0" dirty="0">
                <a:latin typeface="Times New Roman" charset="0"/>
              </a:rPr>
              <a:t> </a:t>
            </a:r>
            <a:r>
              <a:rPr lang="en-US" b="0" i="0" u="none" strike="noStrike" baseline="0" dirty="0" err="1">
                <a:latin typeface="Times New Roman" charset="0"/>
              </a:rPr>
              <a:t>rien</a:t>
            </a:r>
            <a:r>
              <a:rPr lang="en-US" b="0" i="0" u="none" strike="noStrike" baseline="0" dirty="0">
                <a:latin typeface="Times New Roman" charset="0"/>
              </a:rPr>
              <a:t> </a:t>
            </a:r>
            <a:r>
              <a:rPr lang="en-US" b="0" i="0" u="none" strike="noStrike" baseline="0" dirty="0" err="1">
                <a:latin typeface="Times New Roman" charset="0"/>
              </a:rPr>
              <a:t>d’obscur</a:t>
            </a:r>
            <a:r>
              <a:rPr lang="en-US" b="0" i="0" u="none" strike="noStrike" baseline="0" dirty="0">
                <a:latin typeface="Times New Roman" charset="0"/>
              </a:rPr>
              <a:t> </a:t>
            </a:r>
            <a:r>
              <a:rPr lang="en-US" b="0" i="0" u="none" strike="noStrike" baseline="0" dirty="0" err="1">
                <a:latin typeface="Times New Roman" charset="0"/>
              </a:rPr>
              <a:t>doit</a:t>
            </a:r>
            <a:r>
              <a:rPr lang="en-US" b="0" i="0" u="none" strike="noStrike" baseline="0" dirty="0">
                <a:latin typeface="Times New Roman" charset="0"/>
              </a:rPr>
              <a:t> </a:t>
            </a:r>
            <a:r>
              <a:rPr lang="en-US" b="0" i="0" u="none" strike="noStrike" baseline="0" dirty="0" err="1">
                <a:latin typeface="Times New Roman" charset="0"/>
              </a:rPr>
              <a:t>croire</a:t>
            </a:r>
            <a:r>
              <a:rPr lang="en-US" b="0" i="0" u="none" strike="noStrike" baseline="0" dirty="0">
                <a:latin typeface="Times New Roman" charset="0"/>
              </a:rPr>
              <a:t> que tout </a:t>
            </a:r>
            <a:r>
              <a:rPr lang="en-US" b="0" i="0" u="none" strike="noStrike" baseline="0" dirty="0" err="1">
                <a:latin typeface="Times New Roman" charset="0"/>
              </a:rPr>
              <a:t>l’est</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301749"/>
          </a:xfrm>
        </p:spPr>
        <p:txBody>
          <a:bodyPr/>
          <a:lstStyle/>
          <a:p>
            <a:r>
              <a:rPr lang="en-US" dirty="0"/>
              <a:t>CAMILLE</a:t>
            </a:r>
          </a:p>
          <a:p>
            <a:r>
              <a:rPr lang="en-US" dirty="0"/>
              <a:t>Oracles are always obscure. </a:t>
            </a:r>
          </a:p>
          <a:p>
            <a:r>
              <a:rPr lang="en-US" dirty="0"/>
              <a:t>The more you think you understand </a:t>
            </a:r>
          </a:p>
          <a:p>
            <a:r>
              <a:rPr lang="en-US" dirty="0"/>
              <a:t>the less you really do.</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93394353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err="1">
                <a:latin typeface="Times New Roman" charset="0"/>
              </a:rPr>
              <a:t>Parmi</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déplaisirs</a:t>
            </a:r>
            <a:r>
              <a:rPr lang="en-US" b="0" i="0" u="none" strike="noStrike" baseline="0" dirty="0">
                <a:latin typeface="Times New Roman" charset="0"/>
              </a:rPr>
              <a:t> </a:t>
            </a:r>
            <a:r>
              <a:rPr lang="en-US" b="0" i="0" u="none" strike="noStrike" baseline="0" dirty="0" err="1">
                <a:latin typeface="Times New Roman" charset="0"/>
              </a:rPr>
              <a:t>souffrez</a:t>
            </a:r>
            <a:r>
              <a:rPr lang="en-US" b="0" i="0" u="none" strike="noStrike" baseline="0" dirty="0">
                <a:latin typeface="Times New Roman" charset="0"/>
              </a:rPr>
              <a:t> que je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blâme</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a:latin typeface="Times New Roman" charset="0"/>
              </a:rPr>
              <a:t>Je ne </a:t>
            </a:r>
            <a:r>
              <a:rPr lang="en-US" b="0" i="0" u="none" strike="noStrike" baseline="0" dirty="0" err="1">
                <a:latin typeface="Times New Roman" charset="0"/>
              </a:rPr>
              <a:t>puis</a:t>
            </a:r>
            <a:r>
              <a:rPr lang="en-US" b="0" i="0" u="none" strike="noStrike" baseline="0" dirty="0">
                <a:latin typeface="Times New Roman" charset="0"/>
              </a:rPr>
              <a:t> </a:t>
            </a:r>
            <a:r>
              <a:rPr lang="en-US" b="0" i="0" u="none" strike="noStrike" baseline="0" dirty="0" err="1">
                <a:latin typeface="Times New Roman" charset="0"/>
              </a:rPr>
              <a:t>approuver</a:t>
            </a:r>
            <a:r>
              <a:rPr lang="en-US" b="0" i="0" u="none" strike="noStrike" baseline="0" dirty="0">
                <a:latin typeface="Times New Roman" charset="0"/>
              </a:rPr>
              <a:t> </a:t>
            </a:r>
            <a:r>
              <a:rPr lang="en-US" b="0" i="0" u="none" strike="noStrike" baseline="0" dirty="0" err="1">
                <a:latin typeface="Times New Roman" charset="0"/>
              </a:rPr>
              <a:t>tant</a:t>
            </a:r>
            <a:r>
              <a:rPr lang="en-US" b="0" i="0" u="none" strike="noStrike" baseline="0" dirty="0">
                <a:latin typeface="Times New Roman" charset="0"/>
              </a:rPr>
              <a:t> de trouble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âme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feriez-vous</a:t>
            </a:r>
            <a:r>
              <a:rPr lang="en-US" b="0" i="0" u="none" strike="noStrike" baseline="0" dirty="0">
                <a:latin typeface="Times New Roman" charset="0"/>
              </a:rPr>
              <a:t>, ma </a:t>
            </a:r>
            <a:r>
              <a:rPr lang="en-US" b="0" i="0" u="none" strike="noStrike" baseline="0" dirty="0" err="1">
                <a:latin typeface="Times New Roman" charset="0"/>
              </a:rPr>
              <a:t>soeur</a:t>
            </a:r>
            <a:r>
              <a:rPr lang="en-US" b="0" i="0" u="none" strike="noStrike" baseline="0" dirty="0">
                <a:latin typeface="Times New Roman" charset="0"/>
              </a:rPr>
              <a:t>, au point </a:t>
            </a:r>
            <a:r>
              <a:rPr lang="en-US" b="0" i="0" u="none" strike="noStrike" baseline="0" dirty="0" err="1">
                <a:latin typeface="Times New Roman" charset="0"/>
              </a:rPr>
              <a:t>où</a:t>
            </a:r>
            <a:r>
              <a:rPr lang="en-US" b="0" i="0" u="none" strike="noStrike" baseline="0" dirty="0">
                <a:latin typeface="Times New Roman" charset="0"/>
              </a:rPr>
              <a:t> je me </a:t>
            </a:r>
            <a:r>
              <a:rPr lang="en-US" b="0" i="0" u="none" strike="noStrike" baseline="0" dirty="0" err="1">
                <a:latin typeface="Times New Roman" charset="0"/>
              </a:rPr>
              <a:t>vois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Si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aviez</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craindre</a:t>
            </a:r>
            <a:r>
              <a:rPr lang="en-US" b="0" i="0" u="none" strike="noStrike" baseline="0" dirty="0">
                <a:latin typeface="Times New Roman" charset="0"/>
              </a:rPr>
              <a:t> </a:t>
            </a:r>
            <a:r>
              <a:rPr lang="en-US" b="0" i="0" u="none" strike="noStrike" baseline="0" dirty="0" err="1">
                <a:latin typeface="Times New Roman" charset="0"/>
              </a:rPr>
              <a:t>autant</a:t>
            </a:r>
            <a:r>
              <a:rPr lang="en-US" b="0" i="0" u="none" strike="noStrike" baseline="0" dirty="0">
                <a:latin typeface="Times New Roman" charset="0"/>
              </a:rPr>
              <a:t> que je le </a:t>
            </a:r>
            <a:r>
              <a:rPr lang="en-US" b="0" i="0" u="none" strike="noStrike" baseline="0" dirty="0" err="1">
                <a:latin typeface="Times New Roman" charset="0"/>
              </a:rPr>
              <a:t>dois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SABINE</a:t>
            </a:r>
          </a:p>
          <a:p>
            <a:r>
              <a:rPr lang="en-US" dirty="0"/>
              <a:t>I can’t approve your great distress. Imagine</a:t>
            </a:r>
          </a:p>
          <a:p>
            <a:r>
              <a:rPr lang="en-US" dirty="0"/>
              <a:t>if you had as much to fear as I do.</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62401220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err="1">
                <a:latin typeface="Times New Roman" charset="0"/>
              </a:rPr>
              <a:t>Parlez</a:t>
            </a:r>
            <a:r>
              <a:rPr lang="en-US" b="0" i="0" u="none" strike="noStrike" baseline="0" dirty="0">
                <a:latin typeface="Times New Roman" charset="0"/>
              </a:rPr>
              <a:t> plus </a:t>
            </a:r>
            <a:r>
              <a:rPr lang="en-US" b="0" i="0" u="none" strike="noStrike" baseline="0" dirty="0" err="1">
                <a:latin typeface="Times New Roman" charset="0"/>
              </a:rPr>
              <a:t>sainement</a:t>
            </a:r>
            <a:r>
              <a:rPr lang="en-US" b="0" i="0" u="none" strike="noStrike" baseline="0" dirty="0">
                <a:latin typeface="Times New Roman" charset="0"/>
              </a:rPr>
              <a:t> de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maux</a:t>
            </a:r>
            <a:r>
              <a:rPr lang="en-US" b="0" i="0" u="none" strike="noStrike" baseline="0" dirty="0">
                <a:latin typeface="Times New Roman" charset="0"/>
              </a:rPr>
              <a:t> et des miens :	</a:t>
            </a:r>
            <a:br>
              <a:rPr lang="en-US" b="0" i="0" u="none" strike="noStrike" baseline="0" dirty="0">
                <a:latin typeface="Times New Roman" charset="0"/>
              </a:rPr>
            </a:br>
            <a:r>
              <a:rPr lang="en-US" b="0" i="0" u="none" strike="noStrike" baseline="0" dirty="0" err="1">
                <a:latin typeface="Times New Roman" charset="0"/>
              </a:rPr>
              <a:t>Chacun</a:t>
            </a:r>
            <a:r>
              <a:rPr lang="en-US" b="0" i="0" u="none" strike="noStrike" baseline="0" dirty="0">
                <a:latin typeface="Times New Roman" charset="0"/>
              </a:rPr>
              <a:t> </a:t>
            </a:r>
            <a:r>
              <a:rPr lang="en-US" b="0" i="0" u="none" strike="noStrike" baseline="0" dirty="0" err="1">
                <a:latin typeface="Times New Roman" charset="0"/>
              </a:rPr>
              <a:t>voit</a:t>
            </a:r>
            <a:r>
              <a:rPr lang="en-US" b="0" i="0" u="none" strike="noStrike" baseline="0" dirty="0">
                <a:latin typeface="Times New Roman" charset="0"/>
              </a:rPr>
              <a:t> </a:t>
            </a:r>
            <a:r>
              <a:rPr lang="en-US" b="0" i="0" u="none" strike="noStrike" baseline="0" dirty="0" err="1">
                <a:latin typeface="Times New Roman" charset="0"/>
              </a:rPr>
              <a:t>ceux</a:t>
            </a:r>
            <a:r>
              <a:rPr lang="en-US" b="0" i="0" u="none" strike="noStrike" baseline="0" dirty="0">
                <a:latin typeface="Times New Roman" charset="0"/>
              </a:rPr>
              <a:t> </a:t>
            </a:r>
            <a:r>
              <a:rPr lang="en-US" b="0" i="0" u="none" strike="noStrike" baseline="0" dirty="0" err="1">
                <a:latin typeface="Times New Roman" charset="0"/>
              </a:rPr>
              <a:t>d’autrui</a:t>
            </a:r>
            <a:r>
              <a:rPr lang="en-US" b="0" i="0" u="none" strike="noStrike" baseline="0" dirty="0">
                <a:latin typeface="Times New Roman" charset="0"/>
              </a:rPr>
              <a:t> d’un </a:t>
            </a:r>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oeil</a:t>
            </a:r>
            <a:r>
              <a:rPr lang="en-US" b="0" i="0" u="none" strike="noStrike" baseline="0" dirty="0">
                <a:latin typeface="Times New Roman" charset="0"/>
              </a:rPr>
              <a:t> que les </a:t>
            </a:r>
            <a:r>
              <a:rPr lang="en-US" b="0" i="0" u="none" strike="noStrike" baseline="0" dirty="0" err="1">
                <a:latin typeface="Times New Roman" charset="0"/>
              </a:rPr>
              <a:t>siens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regarder</a:t>
            </a:r>
            <a:r>
              <a:rPr lang="en-US" b="0" i="0" u="none" strike="noStrike" baseline="0" dirty="0">
                <a:latin typeface="Times New Roman" charset="0"/>
              </a:rPr>
              <a:t> </a:t>
            </a:r>
            <a:r>
              <a:rPr lang="en-US" b="0" i="0" u="none" strike="noStrike" baseline="0" dirty="0" err="1">
                <a:latin typeface="Times New Roman" charset="0"/>
              </a:rPr>
              <a:t>ceux</a:t>
            </a:r>
            <a:r>
              <a:rPr lang="en-US" b="0" i="0" u="none" strike="noStrike" baseline="0" dirty="0">
                <a:latin typeface="Times New Roman" charset="0"/>
              </a:rPr>
              <a:t> </a:t>
            </a:r>
            <a:r>
              <a:rPr lang="en-US" b="0" i="0" u="none" strike="noStrike" baseline="0" dirty="0" err="1">
                <a:latin typeface="Times New Roman" charset="0"/>
              </a:rPr>
              <a:t>où</a:t>
            </a:r>
            <a:r>
              <a:rPr lang="en-US" b="0" i="0" u="none" strike="noStrike" baseline="0" dirty="0">
                <a:latin typeface="Times New Roman" charset="0"/>
              </a:rPr>
              <a:t> le </a:t>
            </a:r>
            <a:r>
              <a:rPr lang="en-US" b="0" i="0" u="none" strike="noStrike" baseline="0" dirty="0" err="1">
                <a:latin typeface="Times New Roman" charset="0"/>
              </a:rPr>
              <a:t>ciel</a:t>
            </a:r>
            <a:r>
              <a:rPr lang="en-US" b="0" i="0" u="none" strike="noStrike" baseline="0" dirty="0">
                <a:latin typeface="Times New Roman" charset="0"/>
              </a:rPr>
              <a:t> me </a:t>
            </a:r>
            <a:r>
              <a:rPr lang="en-US" b="0" i="0" u="none" strike="noStrike" baseline="0" dirty="0" err="1">
                <a:latin typeface="Times New Roman" charset="0"/>
              </a:rPr>
              <a:t>plonge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Les </a:t>
            </a:r>
            <a:r>
              <a:rPr lang="en-US" b="0" i="0" u="none" strike="noStrike" baseline="0" dirty="0" err="1">
                <a:latin typeface="Times New Roman" charset="0"/>
              </a:rPr>
              <a:t>vôtres</a:t>
            </a:r>
            <a:r>
              <a:rPr lang="en-US" b="0" i="0" u="none" strike="noStrike" baseline="0" dirty="0">
                <a:latin typeface="Times New Roman" charset="0"/>
              </a:rPr>
              <a:t> </a:t>
            </a:r>
            <a:r>
              <a:rPr lang="en-US" b="0" i="0" u="none" strike="noStrike" baseline="0" dirty="0" err="1">
                <a:latin typeface="Times New Roman" charset="0"/>
              </a:rPr>
              <a:t>auprès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sembleront</a:t>
            </a:r>
            <a:r>
              <a:rPr lang="en-US" b="0" i="0" u="none" strike="noStrike" baseline="0" dirty="0">
                <a:latin typeface="Times New Roman" charset="0"/>
              </a:rPr>
              <a:t> un </a:t>
            </a:r>
            <a:r>
              <a:rPr lang="en-US" b="0" i="0" u="none" strike="noStrike" baseline="0" dirty="0" err="1">
                <a:latin typeface="Times New Roman" charset="0"/>
              </a:rPr>
              <a:t>songe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CAMILLE</a:t>
            </a:r>
          </a:p>
          <a:p>
            <a:r>
              <a:rPr lang="en-US" dirty="0"/>
              <a:t>Other people’s troubles always seem less than our own.</a:t>
            </a:r>
          </a:p>
          <a:p>
            <a:r>
              <a:rPr lang="en-US" dirty="0"/>
              <a:t>Really, yours are nothing compared to mine.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25600967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La </a:t>
            </a:r>
            <a:r>
              <a:rPr lang="en-US" b="0" i="0" u="none" strike="noStrike" baseline="0" dirty="0" err="1">
                <a:latin typeface="Times New Roman" charset="0"/>
              </a:rPr>
              <a:t>seule</a:t>
            </a:r>
            <a:r>
              <a:rPr lang="en-US" b="0" i="0" u="none" strike="noStrike" baseline="0" dirty="0">
                <a:latin typeface="Times New Roman" charset="0"/>
              </a:rPr>
              <a:t> mort </a:t>
            </a:r>
            <a:r>
              <a:rPr lang="en-US" b="0" i="0" u="none" strike="noStrike" baseline="0" dirty="0" err="1">
                <a:latin typeface="Times New Roman" charset="0"/>
              </a:rPr>
              <a:t>d’Horace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craindre</a:t>
            </a:r>
            <a:r>
              <a:rPr lang="en-US" b="0" i="0" u="none" strike="noStrike" baseline="0" dirty="0">
                <a:latin typeface="Times New Roman" charset="0"/>
              </a:rPr>
              <a:t> pour </a:t>
            </a:r>
            <a:r>
              <a:rPr lang="en-US" b="0" i="0" u="none" strike="noStrike" baseline="0" dirty="0" err="1">
                <a:latin typeface="Times New Roman" charset="0"/>
              </a:rPr>
              <a:t>vous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Des frères ne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rien</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l’égal</a:t>
            </a:r>
            <a:r>
              <a:rPr lang="en-US" b="0" i="0" u="none" strike="noStrike" baseline="0" dirty="0">
                <a:latin typeface="Times New Roman" charset="0"/>
              </a:rPr>
              <a:t> d’un </a:t>
            </a:r>
            <a:r>
              <a:rPr lang="en-US" b="0" i="0" u="none" strike="noStrike" baseline="0" dirty="0" err="1">
                <a:latin typeface="Times New Roman" charset="0"/>
              </a:rPr>
              <a:t>époux</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L’hymen</a:t>
            </a:r>
            <a:r>
              <a:rPr lang="en-US" b="0" i="0" u="none" strike="noStrike" baseline="0" dirty="0">
                <a:latin typeface="Times New Roman" charset="0"/>
              </a:rPr>
              <a:t> qui nous </a:t>
            </a:r>
            <a:r>
              <a:rPr lang="en-US" b="0" i="0" u="none" strike="noStrike" baseline="0" dirty="0" err="1">
                <a:latin typeface="Times New Roman" charset="0"/>
              </a:rPr>
              <a:t>attache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famille</a:t>
            </a:r>
            <a:br>
              <a:rPr lang="en-US" b="0" i="0" u="none" strike="noStrike" baseline="0" dirty="0">
                <a:latin typeface="Times New Roman" charset="0"/>
              </a:rPr>
            </a:br>
            <a:r>
              <a:rPr lang="en-US" b="0" i="0" u="none" strike="noStrike" baseline="0" dirty="0">
                <a:latin typeface="Times New Roman" charset="0"/>
              </a:rPr>
              <a:t>Nous </a:t>
            </a:r>
            <a:r>
              <a:rPr lang="en-US" b="0" i="0" u="none" strike="noStrike" baseline="0" dirty="0" err="1">
                <a:latin typeface="Times New Roman" charset="0"/>
              </a:rPr>
              <a:t>détache</a:t>
            </a:r>
            <a:r>
              <a:rPr lang="en-US" b="0" i="0" u="none" strike="noStrike" baseline="0" dirty="0">
                <a:latin typeface="Times New Roman" charset="0"/>
              </a:rPr>
              <a:t> de </a:t>
            </a:r>
            <a:r>
              <a:rPr lang="en-US" b="0" i="0" u="none" strike="noStrike" baseline="0" dirty="0" err="1">
                <a:latin typeface="Times New Roman" charset="0"/>
              </a:rPr>
              <a:t>celle</a:t>
            </a:r>
            <a:r>
              <a:rPr lang="en-US" b="0" i="0" u="none" strike="noStrike" baseline="0" dirty="0">
                <a:latin typeface="Times New Roman" charset="0"/>
              </a:rPr>
              <a:t> </a:t>
            </a:r>
            <a:r>
              <a:rPr lang="en-US" b="0" i="0" u="none" strike="noStrike" baseline="0" dirty="0" err="1">
                <a:latin typeface="Times New Roman" charset="0"/>
              </a:rPr>
              <a:t>où</a:t>
            </a:r>
            <a:r>
              <a:rPr lang="en-US" b="0" i="0" u="none" strike="noStrike" baseline="0" dirty="0">
                <a:latin typeface="Times New Roman" charset="0"/>
              </a:rPr>
              <a:t> </a:t>
            </a:r>
            <a:r>
              <a:rPr lang="en-US" b="0" i="0" u="none" strike="noStrike" baseline="0" dirty="0" err="1">
                <a:latin typeface="Times New Roman" charset="0"/>
              </a:rPr>
              <a:t>l’on</a:t>
            </a:r>
            <a:r>
              <a:rPr lang="en-US" b="0" i="0" u="none" strike="noStrike" baseline="0" dirty="0">
                <a:latin typeface="Times New Roman" charset="0"/>
              </a:rPr>
              <a:t> a </a:t>
            </a:r>
            <a:r>
              <a:rPr lang="en-US" b="0" i="0" u="none" strike="noStrike" baseline="0" dirty="0" err="1">
                <a:latin typeface="Times New Roman" charset="0"/>
              </a:rPr>
              <a:t>vécu</a:t>
            </a:r>
            <a:r>
              <a:rPr lang="en-US" b="0" i="0" u="none" strike="noStrike" baseline="0" dirty="0">
                <a:latin typeface="Times New Roman" charset="0"/>
              </a:rPr>
              <a:t> </a:t>
            </a:r>
            <a:r>
              <a:rPr lang="en-US" b="0" i="0" u="none" strike="noStrike" baseline="0" dirty="0" err="1">
                <a:latin typeface="Times New Roman" charset="0"/>
              </a:rPr>
              <a:t>fille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On </a:t>
            </a:r>
            <a:r>
              <a:rPr lang="en-US" b="0" i="0" u="none" strike="noStrike" baseline="0" dirty="0" err="1">
                <a:latin typeface="Times New Roman" charset="0"/>
              </a:rPr>
              <a:t>voit</a:t>
            </a:r>
            <a:r>
              <a:rPr lang="en-US" b="0" i="0" u="none" strike="noStrike" baseline="0" dirty="0">
                <a:latin typeface="Times New Roman" charset="0"/>
              </a:rPr>
              <a:t> d’un </a:t>
            </a:r>
            <a:r>
              <a:rPr lang="en-US" b="0" i="0" u="none" strike="noStrike" baseline="0" dirty="0" err="1">
                <a:latin typeface="Times New Roman" charset="0"/>
              </a:rPr>
              <a:t>oeil</a:t>
            </a:r>
            <a:r>
              <a:rPr lang="en-US" b="0" i="0" u="none" strike="noStrike" baseline="0" dirty="0">
                <a:latin typeface="Times New Roman" charset="0"/>
              </a:rPr>
              <a:t> divers des </a:t>
            </a:r>
            <a:r>
              <a:rPr lang="en-US" b="0" i="0" u="none" strike="noStrike" baseline="0" dirty="0" err="1">
                <a:latin typeface="Times New Roman" charset="0"/>
              </a:rPr>
              <a:t>noeuds</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différents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pour </a:t>
            </a:r>
            <a:r>
              <a:rPr lang="en-US" b="0" i="0" u="none" strike="noStrike" baseline="0" dirty="0" err="1">
                <a:latin typeface="Times New Roman" charset="0"/>
              </a:rPr>
              <a:t>suivre</a:t>
            </a:r>
            <a:r>
              <a:rPr lang="en-US" b="0" i="0" u="none" strike="noStrike" baseline="0" dirty="0">
                <a:latin typeface="Times New Roman" charset="0"/>
              </a:rPr>
              <a:t> un </a:t>
            </a:r>
            <a:r>
              <a:rPr lang="en-US" b="0" i="0" u="none" strike="noStrike" baseline="0" dirty="0" err="1">
                <a:latin typeface="Times New Roman" charset="0"/>
              </a:rPr>
              <a:t>mari</a:t>
            </a:r>
            <a:r>
              <a:rPr lang="en-US" b="0" i="0" u="none" strike="noStrike" baseline="0" dirty="0">
                <a:latin typeface="Times New Roman" charset="0"/>
              </a:rPr>
              <a:t> </a:t>
            </a:r>
            <a:r>
              <a:rPr lang="en-US" b="0" i="0" u="none" strike="noStrike" baseline="0" dirty="0" err="1">
                <a:latin typeface="Times New Roman" charset="0"/>
              </a:rPr>
              <a:t>l’on</a:t>
            </a:r>
            <a:r>
              <a:rPr lang="en-US" b="0" i="0" u="none" strike="noStrike" baseline="0" dirty="0">
                <a:latin typeface="Times New Roman" charset="0"/>
              </a:rPr>
              <a:t> </a:t>
            </a:r>
            <a:r>
              <a:rPr lang="en-US" b="0" i="0" u="none" strike="noStrike" baseline="0" dirty="0" err="1">
                <a:latin typeface="Times New Roman" charset="0"/>
              </a:rPr>
              <a:t>quitte</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parents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You need fear only Horace’s death; brothers matter</a:t>
            </a:r>
          </a:p>
          <a:p>
            <a:r>
              <a:rPr lang="en-US" dirty="0"/>
              <a:t>less than a husband. Marriage gives us a new family,</a:t>
            </a:r>
          </a:p>
          <a:p>
            <a:r>
              <a:rPr lang="en-US" dirty="0"/>
              <a:t>we leave the old one behind.</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34493001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près</a:t>
            </a:r>
            <a:r>
              <a:rPr lang="en-US" b="0" i="0" u="none" strike="noStrike" baseline="0" dirty="0">
                <a:latin typeface="Times New Roman" charset="0"/>
              </a:rPr>
              <a:t> d’un hymen, </a:t>
            </a:r>
            <a:r>
              <a:rPr lang="en-US" b="0" i="0" u="none" strike="noStrike" baseline="0" dirty="0" err="1">
                <a:latin typeface="Times New Roman" charset="0"/>
              </a:rPr>
              <a:t>l’amant</a:t>
            </a:r>
            <a:r>
              <a:rPr lang="en-US" b="0" i="0" u="none" strike="noStrike" baseline="0" dirty="0">
                <a:latin typeface="Times New Roman" charset="0"/>
              </a:rPr>
              <a:t> que </a:t>
            </a:r>
            <a:r>
              <a:rPr lang="en-US" b="0" i="0" u="none" strike="noStrike" baseline="0" dirty="0" err="1">
                <a:latin typeface="Times New Roman" charset="0"/>
              </a:rPr>
              <a:t>donne</a:t>
            </a:r>
            <a:r>
              <a:rPr lang="en-US" b="0" i="0" u="none" strike="noStrike" baseline="0" dirty="0">
                <a:latin typeface="Times New Roman" charset="0"/>
              </a:rPr>
              <a:t> un </a:t>
            </a:r>
            <a:r>
              <a:rPr lang="en-US" b="0" i="0" u="none" strike="noStrike" baseline="0" dirty="0" err="1">
                <a:latin typeface="Times New Roman" charset="0"/>
              </a:rPr>
              <a:t>père</a:t>
            </a:r>
            <a:br>
              <a:rPr lang="en-US" b="0" i="0" u="none" strike="noStrike" baseline="0" dirty="0">
                <a:latin typeface="Times New Roman" charset="0"/>
              </a:rPr>
            </a:br>
            <a:r>
              <a:rPr lang="en-US" b="0" i="0" u="none" strike="noStrike" baseline="0" dirty="0">
                <a:latin typeface="Times New Roman" charset="0"/>
              </a:rPr>
              <a:t>Nous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époux</a:t>
            </a:r>
            <a:r>
              <a:rPr lang="en-US" b="0" i="0" u="none" strike="noStrike" baseline="0" dirty="0">
                <a:latin typeface="Times New Roman" charset="0"/>
              </a:rPr>
              <a:t>, et non pas </a:t>
            </a:r>
            <a:r>
              <a:rPr lang="en-US" b="0" i="0" u="none" strike="noStrike" baseline="0" dirty="0" err="1">
                <a:latin typeface="Times New Roman" charset="0"/>
              </a:rPr>
              <a:t>moins</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frère ;</a:t>
            </a:r>
            <a:br>
              <a:rPr lang="en-US" b="0" i="0" u="none" strike="noStrike" baseline="0" dirty="0">
                <a:latin typeface="Times New Roman" charset="0"/>
              </a:rPr>
            </a:br>
            <a:r>
              <a:rPr lang="en-US" b="0" i="0" u="none" strike="noStrike" baseline="0" dirty="0">
                <a:latin typeface="Times New Roman" charset="0"/>
              </a:rPr>
              <a:t>Nos sentiments entre </a:t>
            </a:r>
            <a:r>
              <a:rPr lang="en-US" b="0" i="0" u="none" strike="noStrike" baseline="0" dirty="0" err="1">
                <a:latin typeface="Times New Roman" charset="0"/>
              </a:rPr>
              <a:t>eux</a:t>
            </a:r>
            <a:r>
              <a:rPr lang="en-US" b="0" i="0" u="none" strike="noStrike" baseline="0" dirty="0">
                <a:latin typeface="Times New Roman" charset="0"/>
              </a:rPr>
              <a:t> </a:t>
            </a:r>
            <a:r>
              <a:rPr lang="en-US" b="0" i="0" u="none" strike="noStrike" baseline="0" dirty="0" err="1">
                <a:latin typeface="Times New Roman" charset="0"/>
              </a:rPr>
              <a:t>demeurent</a:t>
            </a:r>
            <a:r>
              <a:rPr lang="en-US" b="0" i="0" u="none" strike="noStrike" baseline="0" dirty="0">
                <a:latin typeface="Times New Roman" charset="0"/>
              </a:rPr>
              <a:t> </a:t>
            </a:r>
            <a:r>
              <a:rPr lang="en-US" b="0" i="0" u="none" strike="noStrike" baseline="0" dirty="0" err="1">
                <a:latin typeface="Times New Roman" charset="0"/>
              </a:rPr>
              <a:t>suspendus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Notre </a:t>
            </a:r>
            <a:r>
              <a:rPr lang="en-US" b="0" i="0" u="none" strike="noStrike" baseline="0" dirty="0" err="1">
                <a:latin typeface="Times New Roman" charset="0"/>
              </a:rPr>
              <a:t>choix</a:t>
            </a:r>
            <a:r>
              <a:rPr lang="en-US" b="0" i="0" u="none" strike="noStrike" baseline="0" dirty="0">
                <a:latin typeface="Times New Roman" charset="0"/>
              </a:rPr>
              <a:t> impossible, et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voeux</a:t>
            </a:r>
            <a:r>
              <a:rPr lang="en-US" b="0" i="0" u="none" strike="noStrike" baseline="0" dirty="0">
                <a:latin typeface="Times New Roman" charset="0"/>
              </a:rPr>
              <a:t> </a:t>
            </a:r>
            <a:r>
              <a:rPr lang="en-US" b="0" i="0" u="none" strike="noStrike" baseline="0" dirty="0" err="1">
                <a:latin typeface="Times New Roman" charset="0"/>
              </a:rPr>
              <a:t>confondus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But just before a marriage, an affianced lover</a:t>
            </a:r>
          </a:p>
          <a:p>
            <a:r>
              <a:rPr lang="en-US" dirty="0"/>
              <a:t>and a brother are still equally dear.</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97332700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Ainsi</a:t>
            </a:r>
            <a:r>
              <a:rPr lang="en-US" b="0" i="0" u="none" strike="noStrike" baseline="0" dirty="0">
                <a:latin typeface="Times New Roman" charset="0"/>
              </a:rPr>
              <a:t>, ma </a:t>
            </a:r>
            <a:r>
              <a:rPr lang="en-US" b="0" i="0" u="none" strike="noStrike" baseline="0" dirty="0" err="1">
                <a:latin typeface="Times New Roman" charset="0"/>
              </a:rPr>
              <a:t>soeur</a:t>
            </a:r>
            <a:r>
              <a:rPr lang="en-US" b="0" i="0" u="none" strike="noStrike" baseline="0" dirty="0">
                <a:latin typeface="Times New Roman" charset="0"/>
              </a:rPr>
              <a:t>, du </a:t>
            </a:r>
            <a:r>
              <a:rPr lang="en-US" b="0" i="0" u="none" strike="noStrike" baseline="0" dirty="0" err="1">
                <a:latin typeface="Times New Roman" charset="0"/>
              </a:rPr>
              <a:t>moins</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avez</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plaintes</a:t>
            </a:r>
            <a:br>
              <a:rPr lang="en-US" b="0" i="0" u="none" strike="noStrike" baseline="0" dirty="0">
                <a:latin typeface="Times New Roman" charset="0"/>
              </a:rPr>
            </a:br>
            <a:r>
              <a:rPr lang="en-US" b="0" i="0" u="none" strike="noStrike" baseline="0" dirty="0" err="1">
                <a:latin typeface="Times New Roman" charset="0"/>
              </a:rPr>
              <a:t>Où</a:t>
            </a:r>
            <a:r>
              <a:rPr lang="en-US" b="0" i="0" u="none" strike="noStrike" baseline="0" dirty="0">
                <a:latin typeface="Times New Roman" charset="0"/>
              </a:rPr>
              <a:t> porter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souhaits</a:t>
            </a:r>
            <a:r>
              <a:rPr lang="en-US" b="0" i="0" u="none" strike="noStrike" baseline="0" dirty="0">
                <a:latin typeface="Times New Roman" charset="0"/>
              </a:rPr>
              <a:t> et </a:t>
            </a:r>
            <a:r>
              <a:rPr lang="en-US" b="0" i="0" u="none" strike="noStrike" baseline="0" dirty="0" err="1">
                <a:latin typeface="Times New Roman" charset="0"/>
              </a:rPr>
              <a:t>terminer</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craintes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le </a:t>
            </a:r>
            <a:r>
              <a:rPr lang="en-US" b="0" i="0" u="none" strike="noStrike" baseline="0" dirty="0" err="1">
                <a:latin typeface="Times New Roman" charset="0"/>
              </a:rPr>
              <a:t>ciel</a:t>
            </a:r>
            <a:r>
              <a:rPr lang="en-US" b="0" i="0" u="none" strike="noStrike" baseline="0" dirty="0">
                <a:latin typeface="Times New Roman" charset="0"/>
              </a:rPr>
              <a:t> </a:t>
            </a:r>
            <a:r>
              <a:rPr lang="en-US" b="0" i="0" u="none" strike="noStrike" baseline="0" dirty="0" err="1">
                <a:latin typeface="Times New Roman" charset="0"/>
              </a:rPr>
              <a:t>s’obstine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nous </a:t>
            </a:r>
            <a:r>
              <a:rPr lang="en-US" b="0" i="0" u="none" strike="noStrike" baseline="0" dirty="0" err="1">
                <a:latin typeface="Times New Roman" charset="0"/>
              </a:rPr>
              <a:t>persécuter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Pour </a:t>
            </a:r>
            <a:r>
              <a:rPr lang="en-US" b="0" i="0" u="none" strike="noStrike" baseline="0" dirty="0" err="1">
                <a:latin typeface="Times New Roman" charset="0"/>
              </a:rPr>
              <a:t>moi</a:t>
            </a:r>
            <a:r>
              <a:rPr lang="en-US" b="0" i="0" u="none" strike="noStrike" baseline="0" dirty="0">
                <a:latin typeface="Times New Roman" charset="0"/>
              </a:rPr>
              <a:t>, </a:t>
            </a:r>
            <a:r>
              <a:rPr lang="en-US" b="0" i="0" u="none" strike="noStrike" baseline="0" dirty="0" err="1">
                <a:latin typeface="Times New Roman" charset="0"/>
              </a:rPr>
              <a:t>j’ai</a:t>
            </a:r>
            <a:r>
              <a:rPr lang="en-US" b="0" i="0" u="none" strike="noStrike" baseline="0" dirty="0">
                <a:latin typeface="Times New Roman" charset="0"/>
              </a:rPr>
              <a:t> tout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craindre</a:t>
            </a:r>
            <a:r>
              <a:rPr lang="en-US" b="0" i="0" u="none" strike="noStrike" baseline="0" dirty="0">
                <a:latin typeface="Times New Roman" charset="0"/>
              </a:rPr>
              <a:t>, et </a:t>
            </a:r>
            <a:r>
              <a:rPr lang="en-US" b="0" i="0" u="none" strike="noStrike" baseline="0" dirty="0" err="1">
                <a:latin typeface="Times New Roman" charset="0"/>
              </a:rPr>
              <a:t>rien</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souhaiter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solidFill>
                <a:schemeClr val="tx1"/>
              </a:solidFill>
            </a:endParaRPr>
          </a:p>
        </p:txBody>
      </p:sp>
      <p:sp>
        <p:nvSpPr>
          <p:cNvPr id="5" name="Text Placeholder 4"/>
          <p:cNvSpPr>
            <a:spLocks noGrp="1"/>
          </p:cNvSpPr>
          <p:nvPr>
            <p:ph type="body" sz="quarter" idx="13"/>
          </p:nvPr>
        </p:nvSpPr>
        <p:spPr>
          <a:xfrm>
            <a:off x="432000" y="0"/>
            <a:ext cx="3434043" cy="1209416"/>
          </a:xfrm>
        </p:spPr>
        <p:txBody>
          <a:bodyPr/>
          <a:lstStyle/>
          <a:p>
            <a:r>
              <a:rPr lang="en-US" dirty="0"/>
              <a:t>At least you know what to wish for, your fears</a:t>
            </a:r>
          </a:p>
          <a:p>
            <a:r>
              <a:rPr lang="en-US" dirty="0"/>
              <a:t>are limited. I have all to fear, nothing to wish for.</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2117079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900" b="1" i="1" dirty="0">
                <a:solidFill>
                  <a:srgbClr val="FFFF00"/>
                </a:solidFill>
                <a:latin typeface="Palatino Linotype" charset="0"/>
              </a:rPr>
              <a:t>Sabine enters together with her confidante, Julie.</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She is weeping at the prospect of the battle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between the citizens of her husband’s family and her own.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30509149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que </a:t>
            </a:r>
            <a:r>
              <a:rPr lang="en-US" b="0" i="0" u="none" strike="noStrike" baseline="0" dirty="0" err="1">
                <a:latin typeface="Times New Roman" charset="0"/>
              </a:rPr>
              <a:t>l’un</a:t>
            </a:r>
            <a:r>
              <a:rPr lang="en-US" b="0" i="0" u="none" strike="noStrike" baseline="0" dirty="0">
                <a:latin typeface="Times New Roman" charset="0"/>
              </a:rPr>
              <a:t> </a:t>
            </a:r>
            <a:r>
              <a:rPr lang="en-US" b="0" i="0" u="none" strike="noStrike" baseline="0" dirty="0" err="1">
                <a:latin typeface="Times New Roman" charset="0"/>
              </a:rPr>
              <a:t>meure</a:t>
            </a:r>
            <a:r>
              <a:rPr lang="en-US" b="0" i="0" u="none" strike="noStrike" baseline="0" dirty="0">
                <a:latin typeface="Times New Roman" charset="0"/>
              </a:rPr>
              <a:t> et par les mains de </a:t>
            </a:r>
            <a:r>
              <a:rPr lang="en-US" b="0" i="0" u="none" strike="noStrike" baseline="0" dirty="0" err="1">
                <a:latin typeface="Times New Roman" charset="0"/>
              </a:rPr>
              <a:t>l’autre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un </a:t>
            </a:r>
            <a:r>
              <a:rPr lang="en-US" b="0" i="0" u="none" strike="noStrike" baseline="0" dirty="0" err="1">
                <a:latin typeface="Times New Roman" charset="0"/>
              </a:rPr>
              <a:t>raisonnement</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mauvais</a:t>
            </a:r>
            <a:r>
              <a:rPr lang="en-US" b="0" i="0" u="none" strike="noStrike" baseline="0" dirty="0">
                <a:latin typeface="Times New Roman" charset="0"/>
              </a:rPr>
              <a:t> que le </a:t>
            </a:r>
            <a:r>
              <a:rPr lang="en-US" b="0" i="0" u="none" strike="noStrike" baseline="0" dirty="0" err="1">
                <a:latin typeface="Times New Roman" charset="0"/>
              </a:rPr>
              <a:t>vôtre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SABINE</a:t>
            </a:r>
          </a:p>
          <a:p>
            <a:r>
              <a:rPr lang="en-US" dirty="0"/>
              <a:t>A poor argument, when one of these men is bound</a:t>
            </a:r>
          </a:p>
          <a:p>
            <a:r>
              <a:rPr lang="en-US" dirty="0"/>
              <a:t>to be killed by the other.</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0099595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Quoique</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soient</a:t>
            </a:r>
            <a:r>
              <a:rPr lang="en-US" b="0" i="0" u="none" strike="noStrike" baseline="0" dirty="0">
                <a:latin typeface="Times New Roman" charset="0"/>
              </a:rPr>
              <a:t>, ma </a:t>
            </a:r>
            <a:r>
              <a:rPr lang="en-US" b="0" i="0" u="none" strike="noStrike" baseline="0" dirty="0" err="1">
                <a:latin typeface="Times New Roman" charset="0"/>
              </a:rPr>
              <a:t>soeur</a:t>
            </a:r>
            <a:r>
              <a:rPr lang="en-US" b="0" i="0" u="none" strike="noStrike" baseline="0" dirty="0">
                <a:latin typeface="Times New Roman" charset="0"/>
              </a:rPr>
              <a:t>, des </a:t>
            </a:r>
            <a:r>
              <a:rPr lang="en-US" b="0" i="0" u="none" strike="noStrike" baseline="0" dirty="0" err="1">
                <a:latin typeface="Times New Roman" charset="0"/>
              </a:rPr>
              <a:t>noeuds</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différents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sans les </a:t>
            </a:r>
            <a:r>
              <a:rPr lang="en-US" b="0" i="0" u="none" strike="noStrike" baseline="0" dirty="0" err="1">
                <a:latin typeface="Times New Roman" charset="0"/>
              </a:rPr>
              <a:t>oublier</a:t>
            </a:r>
            <a:r>
              <a:rPr lang="en-US" b="0" i="0" u="none" strike="noStrike" baseline="0" dirty="0">
                <a:latin typeface="Times New Roman" charset="0"/>
              </a:rPr>
              <a:t> </a:t>
            </a:r>
            <a:r>
              <a:rPr lang="en-US" b="0" i="0" u="none" strike="noStrike" baseline="0" dirty="0" err="1">
                <a:latin typeface="Times New Roman" charset="0"/>
              </a:rPr>
              <a:t>qu’on</a:t>
            </a:r>
            <a:r>
              <a:rPr lang="en-US" b="0" i="0" u="none" strike="noStrike" baseline="0" dirty="0">
                <a:latin typeface="Times New Roman" charset="0"/>
              </a:rPr>
              <a:t> </a:t>
            </a:r>
            <a:r>
              <a:rPr lang="en-US" b="0" i="0" u="none" strike="noStrike" baseline="0" dirty="0" err="1">
                <a:latin typeface="Times New Roman" charset="0"/>
              </a:rPr>
              <a:t>quitte</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parents :</a:t>
            </a:r>
            <a:br>
              <a:rPr lang="en-US" b="0" i="0" u="none" strike="noStrike" baseline="0" dirty="0">
                <a:latin typeface="Times New Roman" charset="0"/>
              </a:rPr>
            </a:br>
            <a:r>
              <a:rPr lang="en-US" b="0" i="0" u="none" strike="noStrike" baseline="0" dirty="0" err="1">
                <a:latin typeface="Times New Roman" charset="0"/>
              </a:rPr>
              <a:t>L’hymen</a:t>
            </a:r>
            <a:r>
              <a:rPr lang="en-US" b="0" i="0" u="none" strike="noStrike" baseline="0" dirty="0">
                <a:latin typeface="Times New Roman" charset="0"/>
              </a:rPr>
              <a:t> </a:t>
            </a:r>
            <a:r>
              <a:rPr lang="en-US" b="0" i="0" u="none" strike="noStrike" baseline="0" dirty="0" err="1">
                <a:latin typeface="Times New Roman" charset="0"/>
              </a:rPr>
              <a:t>n’efface</a:t>
            </a:r>
            <a:r>
              <a:rPr lang="en-US" b="0" i="0" u="none" strike="noStrike" baseline="0" dirty="0">
                <a:latin typeface="Times New Roman" charset="0"/>
              </a:rPr>
              <a:t> point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profonds</a:t>
            </a:r>
            <a:r>
              <a:rPr lang="en-US" b="0" i="0" u="none" strike="noStrike" baseline="0" dirty="0">
                <a:latin typeface="Times New Roman" charset="0"/>
              </a:rPr>
              <a:t> </a:t>
            </a:r>
            <a:r>
              <a:rPr lang="en-US" b="0" i="0" u="none" strike="noStrike" baseline="0" dirty="0" err="1">
                <a:latin typeface="Times New Roman" charset="0"/>
              </a:rPr>
              <a:t>caractères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Pour aimer un </a:t>
            </a:r>
            <a:r>
              <a:rPr lang="en-US" b="0" i="0" u="none" strike="noStrike" baseline="0" dirty="0" err="1">
                <a:latin typeface="Times New Roman" charset="0"/>
              </a:rPr>
              <a:t>mari</a:t>
            </a:r>
            <a:r>
              <a:rPr lang="en-US" b="0" i="0" u="none" strike="noStrike" baseline="0" dirty="0">
                <a:latin typeface="Times New Roman" charset="0"/>
              </a:rPr>
              <a:t>, </a:t>
            </a:r>
            <a:r>
              <a:rPr lang="en-US" b="0" i="0" u="none" strike="noStrike" baseline="0" dirty="0" err="1">
                <a:latin typeface="Times New Roman" charset="0"/>
              </a:rPr>
              <a:t>l’on</a:t>
            </a:r>
            <a:r>
              <a:rPr lang="en-US" b="0" i="0" u="none" strike="noStrike" baseline="0" dirty="0">
                <a:latin typeface="Times New Roman" charset="0"/>
              </a:rPr>
              <a:t> ne </a:t>
            </a:r>
            <a:r>
              <a:rPr lang="en-US" b="0" i="0" u="none" strike="noStrike" baseline="0" dirty="0" err="1">
                <a:latin typeface="Times New Roman" charset="0"/>
              </a:rPr>
              <a:t>hait</a:t>
            </a:r>
            <a:r>
              <a:rPr lang="en-US" b="0" i="0" u="none" strike="noStrike" baseline="0" dirty="0">
                <a:latin typeface="Times New Roman" charset="0"/>
              </a:rPr>
              <a:t> pas </a:t>
            </a:r>
            <a:r>
              <a:rPr lang="en-US" b="0" i="0" u="none" strike="noStrike" baseline="0" dirty="0" err="1">
                <a:latin typeface="Times New Roman" charset="0"/>
              </a:rPr>
              <a:t>ses</a:t>
            </a:r>
            <a:r>
              <a:rPr lang="en-US" b="0" i="0" u="none" strike="noStrike" baseline="0" dirty="0">
                <a:latin typeface="Times New Roman" charset="0"/>
              </a:rPr>
              <a:t> frères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And when you marry, you still love your own family.</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92686732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l’amant</a:t>
            </a:r>
            <a:r>
              <a:rPr lang="en-US" b="0" i="0" u="none" strike="noStrike" baseline="0" dirty="0">
                <a:latin typeface="Times New Roman" charset="0"/>
              </a:rPr>
              <a:t> qui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charme</a:t>
            </a:r>
            <a:r>
              <a:rPr lang="en-US" b="0" i="0" u="none" strike="noStrike" baseline="0" dirty="0">
                <a:latin typeface="Times New Roman" charset="0"/>
              </a:rPr>
              <a:t> et pour qui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brûlez</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Ne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après tout, que </a:t>
            </a:r>
            <a:r>
              <a:rPr lang="en-US" b="0" i="0" u="none" strike="noStrike" baseline="0" dirty="0" err="1">
                <a:latin typeface="Times New Roman" charset="0"/>
              </a:rPr>
              <a:t>ce</a:t>
            </a:r>
            <a:r>
              <a:rPr lang="en-US" b="0" i="0" u="none" strike="noStrike" baseline="0" dirty="0">
                <a:latin typeface="Times New Roman" charset="0"/>
              </a:rPr>
              <a:t> que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voulez</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mauvaise</a:t>
            </a:r>
            <a:r>
              <a:rPr lang="en-US" b="0" i="0" u="none" strike="noStrike" baseline="0" dirty="0">
                <a:latin typeface="Times New Roman" charset="0"/>
              </a:rPr>
              <a:t> </a:t>
            </a:r>
            <a:r>
              <a:rPr lang="en-US" b="0" i="0" u="none" strike="noStrike" baseline="0" dirty="0" err="1">
                <a:latin typeface="Times New Roman" charset="0"/>
              </a:rPr>
              <a:t>humeur</a:t>
            </a:r>
            <a:r>
              <a:rPr lang="en-US" b="0" i="0" u="none" strike="noStrike" baseline="0" dirty="0">
                <a:latin typeface="Times New Roman" charset="0"/>
              </a:rPr>
              <a:t>, un </a:t>
            </a:r>
            <a:r>
              <a:rPr lang="en-US" b="0" i="0" u="none" strike="noStrike" baseline="0" dirty="0" err="1">
                <a:latin typeface="Times New Roman" charset="0"/>
              </a:rPr>
              <a:t>peu</a:t>
            </a:r>
            <a:r>
              <a:rPr lang="en-US" b="0" i="0" u="none" strike="noStrike" baseline="0" dirty="0">
                <a:latin typeface="Times New Roman" charset="0"/>
              </a:rPr>
              <a:t> de jalousie,</a:t>
            </a:r>
            <a:br>
              <a:rPr lang="en-US" b="0" i="0" u="none" strike="noStrike" baseline="0" dirty="0">
                <a:latin typeface="Times New Roman" charset="0"/>
              </a:rPr>
            </a:br>
            <a:r>
              <a:rPr lang="en-US" b="0" i="0" u="none" strike="noStrike" baseline="0" dirty="0" err="1">
                <a:latin typeface="Times New Roman" charset="0"/>
              </a:rPr>
              <a:t>En</a:t>
            </a:r>
            <a:r>
              <a:rPr lang="en-US" b="0" i="0" u="none" strike="noStrike" baseline="0" dirty="0">
                <a:latin typeface="Times New Roman" charset="0"/>
              </a:rPr>
              <a:t> fait </a:t>
            </a:r>
            <a:r>
              <a:rPr lang="en-US" b="0" i="0" u="none" strike="noStrike" baseline="0" dirty="0" err="1">
                <a:latin typeface="Times New Roman" charset="0"/>
              </a:rPr>
              <a:t>assez</a:t>
            </a:r>
            <a:r>
              <a:rPr lang="en-US" b="0" i="0" u="none" strike="noStrike" baseline="0" dirty="0">
                <a:latin typeface="Times New Roman" charset="0"/>
              </a:rPr>
              <a:t> </a:t>
            </a:r>
            <a:r>
              <a:rPr lang="en-US" b="0" i="0" u="none" strike="noStrike" baseline="0" dirty="0" err="1">
                <a:latin typeface="Times New Roman" charset="0"/>
              </a:rPr>
              <a:t>souvent</a:t>
            </a:r>
            <a:r>
              <a:rPr lang="en-US" b="0" i="0" u="none" strike="noStrike" baseline="0" dirty="0">
                <a:latin typeface="Times New Roman" charset="0"/>
              </a:rPr>
              <a:t> passer la </a:t>
            </a:r>
            <a:r>
              <a:rPr lang="en-US" b="0" i="0" u="none" strike="noStrike" baseline="0" dirty="0" err="1">
                <a:latin typeface="Times New Roman" charset="0"/>
              </a:rPr>
              <a:t>fantaisie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Ce que </a:t>
            </a:r>
            <a:r>
              <a:rPr lang="en-US" b="0" i="0" u="none" strike="noStrike" baseline="0" dirty="0" err="1">
                <a:latin typeface="Times New Roman" charset="0"/>
              </a:rPr>
              <a:t>peut</a:t>
            </a:r>
            <a:r>
              <a:rPr lang="en-US" b="0" i="0" u="none" strike="noStrike" baseline="0" dirty="0">
                <a:latin typeface="Times New Roman" charset="0"/>
              </a:rPr>
              <a:t> le caprice, </a:t>
            </a:r>
            <a:r>
              <a:rPr lang="en-US" b="0" i="0" u="none" strike="noStrike" baseline="0" dirty="0" err="1">
                <a:latin typeface="Times New Roman" charset="0"/>
              </a:rPr>
              <a:t>osez</a:t>
            </a:r>
            <a:r>
              <a:rPr lang="en-US" b="0" i="0" u="none" strike="noStrike" baseline="0" dirty="0">
                <a:latin typeface="Times New Roman" charset="0"/>
              </a:rPr>
              <a:t>-le par raison,</a:t>
            </a:r>
            <a:br>
              <a:rPr lang="en-US" b="0" i="0" u="none" strike="noStrike" baseline="0" dirty="0">
                <a:latin typeface="Times New Roman" charset="0"/>
              </a:rPr>
            </a:br>
            <a:r>
              <a:rPr lang="en-US" b="0" i="0" u="none" strike="noStrike" baseline="0" dirty="0">
                <a:latin typeface="Times New Roman" charset="0"/>
              </a:rPr>
              <a:t>Et laissez </a:t>
            </a:r>
            <a:r>
              <a:rPr lang="en-US" b="0" i="0" u="none" strike="noStrike" baseline="0" dirty="0" err="1">
                <a:latin typeface="Times New Roman" charset="0"/>
              </a:rPr>
              <a:t>votre</a:t>
            </a:r>
            <a:r>
              <a:rPr lang="en-US" b="0" i="0" u="none" strike="noStrike" baseline="0" dirty="0">
                <a:latin typeface="Times New Roman" charset="0"/>
              </a:rPr>
              <a:t> sang hors de </a:t>
            </a:r>
            <a:r>
              <a:rPr lang="en-US" b="0" i="0" u="none" strike="noStrike" baseline="0" dirty="0" err="1">
                <a:latin typeface="Times New Roman" charset="0"/>
              </a:rPr>
              <a:t>comparaison</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The love that burns you up may cool tomorrow,</a:t>
            </a:r>
          </a:p>
          <a:p>
            <a:r>
              <a:rPr lang="en-US" dirty="0"/>
              <a:t>on a whim. So reason it away, and reserve your feeling</a:t>
            </a:r>
          </a:p>
          <a:p>
            <a:r>
              <a:rPr lang="en-US" dirty="0"/>
              <a:t>for your own family.</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278955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C’est</a:t>
            </a:r>
            <a:r>
              <a:rPr lang="en-US" b="0" i="0" u="none" strike="noStrike" baseline="0" dirty="0">
                <a:latin typeface="Times New Roman" charset="0"/>
              </a:rPr>
              <a:t> crime </a:t>
            </a:r>
            <a:r>
              <a:rPr lang="en-US" b="0" i="0" u="none" strike="noStrike" baseline="0" dirty="0" err="1">
                <a:latin typeface="Times New Roman" charset="0"/>
              </a:rPr>
              <a:t>qu’opposer</a:t>
            </a:r>
            <a:r>
              <a:rPr lang="en-US" b="0" i="0" u="none" strike="noStrike" baseline="0" dirty="0">
                <a:latin typeface="Times New Roman" charset="0"/>
              </a:rPr>
              <a:t> des liens </a:t>
            </a:r>
            <a:r>
              <a:rPr lang="en-US" b="0" i="0" u="none" strike="noStrike" baseline="0" dirty="0" err="1">
                <a:latin typeface="Times New Roman" charset="0"/>
              </a:rPr>
              <a:t>volontaires</a:t>
            </a:r>
            <a:br>
              <a:rPr lang="en-US" b="0" i="0" u="none" strike="noStrike" baseline="0" dirty="0">
                <a:latin typeface="Times New Roman" charset="0"/>
              </a:rPr>
            </a:b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ceux</a:t>
            </a:r>
            <a:r>
              <a:rPr lang="en-US" b="0" i="0" u="none" strike="noStrike" baseline="0" dirty="0">
                <a:latin typeface="Times New Roman" charset="0"/>
              </a:rPr>
              <a:t> que la naissance a </a:t>
            </a:r>
            <a:r>
              <a:rPr lang="en-US" b="0" i="0" u="none" strike="noStrike" baseline="0" dirty="0" err="1">
                <a:latin typeface="Times New Roman" charset="0"/>
              </a:rPr>
              <a:t>rendus</a:t>
            </a:r>
            <a:r>
              <a:rPr lang="en-US" b="0" i="0" u="none" strike="noStrike" baseline="0" dirty="0">
                <a:latin typeface="Times New Roman" charset="0"/>
              </a:rPr>
              <a:t> </a:t>
            </a:r>
            <a:r>
              <a:rPr lang="en-US" b="0" i="0" u="none" strike="noStrike" baseline="0" dirty="0" err="1">
                <a:latin typeface="Times New Roman" charset="0"/>
              </a:rPr>
              <a:t>nécessaires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Si </a:t>
            </a:r>
            <a:r>
              <a:rPr lang="en-US" b="0" i="0" u="none" strike="noStrike" baseline="0" dirty="0" err="1">
                <a:latin typeface="Times New Roman" charset="0"/>
              </a:rPr>
              <a:t>donc</a:t>
            </a:r>
            <a:r>
              <a:rPr lang="en-US" b="0" i="0" u="none" strike="noStrike" baseline="0" dirty="0">
                <a:latin typeface="Times New Roman" charset="0"/>
              </a:rPr>
              <a:t> le </a:t>
            </a:r>
            <a:r>
              <a:rPr lang="en-US" b="0" i="0" u="none" strike="noStrike" baseline="0" dirty="0" err="1">
                <a:latin typeface="Times New Roman" charset="0"/>
              </a:rPr>
              <a:t>ciel</a:t>
            </a:r>
            <a:r>
              <a:rPr lang="en-US" b="0" i="0" u="none" strike="noStrike" baseline="0" dirty="0">
                <a:latin typeface="Times New Roman" charset="0"/>
              </a:rPr>
              <a:t> </a:t>
            </a:r>
            <a:r>
              <a:rPr lang="en-US" b="0" i="0" u="none" strike="noStrike" baseline="0" dirty="0" err="1">
                <a:latin typeface="Times New Roman" charset="0"/>
              </a:rPr>
              <a:t>s’obstine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nous </a:t>
            </a:r>
            <a:r>
              <a:rPr lang="en-US" b="0" i="0" u="none" strike="noStrike" baseline="0" dirty="0" err="1">
                <a:latin typeface="Times New Roman" charset="0"/>
              </a:rPr>
              <a:t>persécuter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Seule</a:t>
            </a:r>
            <a:r>
              <a:rPr lang="en-US" b="0" i="0" u="none" strike="noStrike" baseline="0" dirty="0">
                <a:latin typeface="Times New Roman" charset="0"/>
              </a:rPr>
              <a:t> </a:t>
            </a:r>
            <a:r>
              <a:rPr lang="en-US" b="0" i="0" u="none" strike="noStrike" baseline="0" dirty="0" err="1">
                <a:latin typeface="Times New Roman" charset="0"/>
              </a:rPr>
              <a:t>j’ai</a:t>
            </a:r>
            <a:r>
              <a:rPr lang="en-US" b="0" i="0" u="none" strike="noStrike" baseline="0" dirty="0">
                <a:latin typeface="Times New Roman" charset="0"/>
              </a:rPr>
              <a:t> tout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craindre</a:t>
            </a:r>
            <a:r>
              <a:rPr lang="en-US" b="0" i="0" u="none" strike="noStrike" baseline="0" dirty="0">
                <a:latin typeface="Times New Roman" charset="0"/>
              </a:rPr>
              <a:t>, et </a:t>
            </a:r>
            <a:r>
              <a:rPr lang="en-US" b="0" i="0" u="none" strike="noStrike" baseline="0" dirty="0" err="1">
                <a:latin typeface="Times New Roman" charset="0"/>
              </a:rPr>
              <a:t>rien</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souhaiter</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It’s wrong to compare these voluntary bonds</a:t>
            </a:r>
          </a:p>
          <a:p>
            <a:r>
              <a:rPr lang="en-US" dirty="0"/>
              <a:t>with those imposed by birth.</a:t>
            </a:r>
          </a:p>
          <a:p>
            <a:r>
              <a:rPr lang="en-US" dirty="0"/>
              <a:t>I alone have all to fear, nothing to wish for.</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20561895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pour </a:t>
            </a:r>
            <a:r>
              <a:rPr lang="en-US" b="0" i="0" u="none" strike="noStrike" baseline="0" dirty="0" err="1">
                <a:latin typeface="Times New Roman" charset="0"/>
              </a:rPr>
              <a:t>vous</a:t>
            </a:r>
            <a:r>
              <a:rPr lang="en-US" b="0" i="0" u="none" strike="noStrike" baseline="0" dirty="0">
                <a:latin typeface="Times New Roman" charset="0"/>
              </a:rPr>
              <a:t>, le devoir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donne</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plaintes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Où</a:t>
            </a:r>
            <a:r>
              <a:rPr lang="en-US" b="0" i="0" u="none" strike="noStrike" baseline="0" dirty="0">
                <a:latin typeface="Times New Roman" charset="0"/>
              </a:rPr>
              <a:t> porter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souhaits</a:t>
            </a:r>
            <a:r>
              <a:rPr lang="en-US" b="0" i="0" u="none" strike="noStrike" baseline="0" dirty="0">
                <a:latin typeface="Times New Roman" charset="0"/>
              </a:rPr>
              <a:t> et </a:t>
            </a:r>
            <a:r>
              <a:rPr lang="en-US" b="0" i="0" u="none" strike="noStrike" baseline="0" dirty="0" err="1">
                <a:latin typeface="Times New Roman" charset="0"/>
              </a:rPr>
              <a:t>terminer</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craintes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solidFill>
                <a:schemeClr val="tx1"/>
              </a:solidFill>
            </a:endParaRPr>
          </a:p>
        </p:txBody>
      </p:sp>
      <p:sp>
        <p:nvSpPr>
          <p:cNvPr id="5" name="Text Placeholder 4"/>
          <p:cNvSpPr>
            <a:spLocks noGrp="1"/>
          </p:cNvSpPr>
          <p:nvPr>
            <p:ph type="body" sz="quarter" idx="13"/>
          </p:nvPr>
        </p:nvSpPr>
        <p:spPr>
          <a:xfrm>
            <a:off x="432000" y="0"/>
            <a:ext cx="3434043" cy="701585"/>
          </a:xfrm>
        </p:spPr>
        <p:txBody>
          <a:bodyPr/>
          <a:lstStyle/>
          <a:p>
            <a:r>
              <a:rPr lang="en-US" dirty="0"/>
              <a:t>Duty tells you what to wish for, and limits your fears.</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53662227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Je le </a:t>
            </a:r>
            <a:r>
              <a:rPr lang="en-US" b="0" i="0" u="none" strike="noStrike" baseline="0" dirty="0" err="1">
                <a:latin typeface="Times New Roman" charset="0"/>
              </a:rPr>
              <a:t>vois</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ma </a:t>
            </a:r>
            <a:r>
              <a:rPr lang="en-US" b="0" i="0" u="none" strike="noStrike" baseline="0" dirty="0" err="1">
                <a:latin typeface="Times New Roman" charset="0"/>
              </a:rPr>
              <a:t>soeur</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n’aimâtes</a:t>
            </a:r>
            <a:r>
              <a:rPr lang="en-US" b="0" i="0" u="none" strike="noStrike" baseline="0" dirty="0">
                <a:latin typeface="Times New Roman" charset="0"/>
              </a:rPr>
              <a:t> </a:t>
            </a:r>
            <a:r>
              <a:rPr lang="en-US" b="0" i="0" u="none" strike="noStrike" baseline="0" dirty="0" err="1">
                <a:latin typeface="Times New Roman" charset="0"/>
              </a:rPr>
              <a:t>jamais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Vous</a:t>
            </a:r>
            <a:r>
              <a:rPr lang="en-US" b="0" i="0" u="none" strike="noStrike" baseline="0" dirty="0">
                <a:latin typeface="Times New Roman" charset="0"/>
              </a:rPr>
              <a:t> ne </a:t>
            </a:r>
            <a:r>
              <a:rPr lang="en-US" b="0" i="0" u="none" strike="noStrike" baseline="0" dirty="0" err="1">
                <a:latin typeface="Times New Roman" charset="0"/>
              </a:rPr>
              <a:t>connaissez</a:t>
            </a:r>
            <a:r>
              <a:rPr lang="en-US" b="0" i="0" u="none" strike="noStrike" baseline="0" dirty="0">
                <a:latin typeface="Times New Roman" charset="0"/>
              </a:rPr>
              <a:t> point </a:t>
            </a:r>
            <a:r>
              <a:rPr lang="en-US" b="0" i="0" u="none" strike="noStrike" baseline="0" dirty="0" err="1">
                <a:latin typeface="Times New Roman" charset="0"/>
              </a:rPr>
              <a:t>ni</a:t>
            </a:r>
            <a:r>
              <a:rPr lang="en-US" b="0" i="0" u="none" strike="noStrike" baseline="0" dirty="0">
                <a:latin typeface="Times New Roman" charset="0"/>
              </a:rPr>
              <a:t> </a:t>
            </a:r>
            <a:r>
              <a:rPr lang="en-US" b="0" i="0" u="none" strike="noStrike" baseline="0" dirty="0" err="1">
                <a:latin typeface="Times New Roman" charset="0"/>
              </a:rPr>
              <a:t>l’amour</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traits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CAMILLE</a:t>
            </a:r>
          </a:p>
          <a:p>
            <a:r>
              <a:rPr lang="en-US" dirty="0"/>
              <a:t>I see that you know nothing of love,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72675897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On </a:t>
            </a:r>
            <a:r>
              <a:rPr lang="en-US" b="0" i="0" u="none" strike="noStrike" baseline="0" dirty="0" err="1">
                <a:latin typeface="Times New Roman" charset="0"/>
              </a:rPr>
              <a:t>peut</a:t>
            </a:r>
            <a:r>
              <a:rPr lang="en-US" b="0" i="0" u="none" strike="noStrike" baseline="0" dirty="0">
                <a:latin typeface="Times New Roman" charset="0"/>
              </a:rPr>
              <a:t>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résister</a:t>
            </a:r>
            <a:r>
              <a:rPr lang="en-US" b="0" i="0" u="none" strike="noStrike" baseline="0" dirty="0">
                <a:latin typeface="Times New Roman" charset="0"/>
              </a:rPr>
              <a:t> </a:t>
            </a:r>
            <a:r>
              <a:rPr lang="en-US" b="0" i="0" u="none" strike="noStrike" baseline="0" dirty="0" err="1">
                <a:latin typeface="Times New Roman" charset="0"/>
              </a:rPr>
              <a:t>quand</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commence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naître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non pas le </a:t>
            </a:r>
            <a:r>
              <a:rPr lang="en-US" b="0" i="0" u="none" strike="noStrike" baseline="0" dirty="0" err="1">
                <a:latin typeface="Times New Roman" charset="0"/>
              </a:rPr>
              <a:t>bannir</a:t>
            </a:r>
            <a:r>
              <a:rPr lang="en-US" b="0" i="0" u="none" strike="noStrike" baseline="0" dirty="0">
                <a:latin typeface="Times New Roman" charset="0"/>
              </a:rPr>
              <a:t> </a:t>
            </a:r>
            <a:r>
              <a:rPr lang="en-US" b="0" i="0" u="none" strike="noStrike" baseline="0" dirty="0" err="1">
                <a:latin typeface="Times New Roman" charset="0"/>
              </a:rPr>
              <a:t>quand</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s’est</a:t>
            </a:r>
            <a:r>
              <a:rPr lang="en-US" b="0" i="0" u="none" strike="noStrike" baseline="0" dirty="0">
                <a:latin typeface="Times New Roman" charset="0"/>
              </a:rPr>
              <a:t> </a:t>
            </a:r>
            <a:r>
              <a:rPr lang="en-US" b="0" i="0" u="none" strike="noStrike" baseline="0" dirty="0" err="1">
                <a:latin typeface="Times New Roman" charset="0"/>
              </a:rPr>
              <a:t>rendu</a:t>
            </a:r>
            <a:r>
              <a:rPr lang="en-US" b="0" i="0" u="none" strike="noStrike" baseline="0" dirty="0">
                <a:latin typeface="Times New Roman" charset="0"/>
              </a:rPr>
              <a:t> maître,</a:t>
            </a:r>
            <a:br>
              <a:rPr lang="en-US" b="0" i="0" u="none" strike="noStrike" baseline="0" dirty="0">
                <a:latin typeface="Times New Roman" charset="0"/>
              </a:rPr>
            </a:br>
            <a:r>
              <a:rPr lang="en-US" b="0" i="0" u="none" strike="noStrike" baseline="0" dirty="0">
                <a:latin typeface="Times New Roman" charset="0"/>
              </a:rPr>
              <a:t>Et que </a:t>
            </a:r>
            <a:r>
              <a:rPr lang="en-US" b="0" i="0" u="none" strike="noStrike" baseline="0" dirty="0" err="1">
                <a:latin typeface="Times New Roman" charset="0"/>
              </a:rPr>
              <a:t>l’aveu</a:t>
            </a:r>
            <a:r>
              <a:rPr lang="en-US" b="0" i="0" u="none" strike="noStrike" baseline="0" dirty="0">
                <a:latin typeface="Times New Roman" charset="0"/>
              </a:rPr>
              <a:t> d’un </a:t>
            </a:r>
            <a:r>
              <a:rPr lang="en-US" b="0" i="0" u="none" strike="noStrike" baseline="0" dirty="0" err="1">
                <a:latin typeface="Times New Roman" charset="0"/>
              </a:rPr>
              <a:t>père</a:t>
            </a:r>
            <a:r>
              <a:rPr lang="en-US" b="0" i="0" u="none" strike="noStrike" baseline="0" dirty="0">
                <a:latin typeface="Times New Roman" charset="0"/>
              </a:rPr>
              <a:t>, </a:t>
            </a:r>
            <a:r>
              <a:rPr lang="en-US" b="0" i="0" u="none" strike="noStrike" baseline="0" dirty="0" err="1">
                <a:latin typeface="Times New Roman" charset="0"/>
              </a:rPr>
              <a:t>engageant</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foi</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A fait de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tyran</a:t>
            </a:r>
            <a:r>
              <a:rPr lang="en-US" b="0" i="0" u="none" strike="noStrike" baseline="0" dirty="0">
                <a:latin typeface="Times New Roman" charset="0"/>
              </a:rPr>
              <a:t> un </a:t>
            </a:r>
            <a:r>
              <a:rPr lang="en-US" b="0" i="0" u="none" strike="noStrike" baseline="0" dirty="0" err="1">
                <a:latin typeface="Times New Roman" charset="0"/>
              </a:rPr>
              <a:t>légitime</a:t>
            </a:r>
            <a:r>
              <a:rPr lang="en-US" b="0" i="0" u="none" strike="noStrike" baseline="0" dirty="0">
                <a:latin typeface="Times New Roman" charset="0"/>
              </a:rPr>
              <a:t> </a:t>
            </a:r>
            <a:r>
              <a:rPr lang="en-US" b="0" i="0" u="none" strike="noStrike" baseline="0" dirty="0" err="1">
                <a:latin typeface="Times New Roman" charset="0"/>
              </a:rPr>
              <a:t>roi</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One can resist it at first, but not</a:t>
            </a:r>
          </a:p>
          <a:p>
            <a:r>
              <a:rPr lang="en-US" dirty="0"/>
              <a:t>when it grows to master us, and is </a:t>
            </a:r>
            <a:r>
              <a:rPr lang="en-US" dirty="0" err="1"/>
              <a:t>authorised</a:t>
            </a:r>
            <a:r>
              <a:rPr lang="en-US" dirty="0"/>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54415449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Il entre avec douceur, </a:t>
            </a: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règne</a:t>
            </a:r>
            <a:r>
              <a:rPr lang="en-US" b="0" i="0" u="none" strike="noStrike" baseline="0" dirty="0">
                <a:latin typeface="Times New Roman" charset="0"/>
              </a:rPr>
              <a:t> par force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quand</a:t>
            </a:r>
            <a:r>
              <a:rPr lang="en-US" b="0" i="0" u="none" strike="noStrike" baseline="0" dirty="0">
                <a:latin typeface="Times New Roman" charset="0"/>
              </a:rPr>
              <a:t> </a:t>
            </a:r>
            <a:r>
              <a:rPr lang="en-US" b="0" i="0" u="none" strike="noStrike" baseline="0" dirty="0" err="1">
                <a:latin typeface="Times New Roman" charset="0"/>
              </a:rPr>
              <a:t>l’âme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fois</a:t>
            </a:r>
            <a:r>
              <a:rPr lang="en-US" b="0" i="0" u="none" strike="noStrike" baseline="0" dirty="0">
                <a:latin typeface="Times New Roman" charset="0"/>
              </a:rPr>
              <a:t> a </a:t>
            </a:r>
            <a:r>
              <a:rPr lang="en-US" b="0" i="0" u="none" strike="noStrike" baseline="0" dirty="0" err="1">
                <a:latin typeface="Times New Roman" charset="0"/>
              </a:rPr>
              <a:t>goûté</a:t>
            </a:r>
            <a:r>
              <a:rPr lang="en-US" b="0" i="0" u="none" strike="noStrike" baseline="0" dirty="0">
                <a:latin typeface="Times New Roman" charset="0"/>
              </a:rPr>
              <a:t> son </a:t>
            </a:r>
            <a:r>
              <a:rPr lang="en-US" b="0" i="0" u="none" strike="noStrike" baseline="0" dirty="0" err="1">
                <a:latin typeface="Times New Roman" charset="0"/>
              </a:rPr>
              <a:t>amorce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Vouloir</a:t>
            </a:r>
            <a:r>
              <a:rPr lang="en-US" b="0" i="0" u="none" strike="noStrike" baseline="0" dirty="0">
                <a:latin typeface="Times New Roman" charset="0"/>
              </a:rPr>
              <a:t> ne plus aimer,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qu’elle</a:t>
            </a:r>
            <a:r>
              <a:rPr lang="en-US" b="0" i="0" u="none" strike="noStrike" baseline="0" dirty="0">
                <a:latin typeface="Times New Roman" charset="0"/>
              </a:rPr>
              <a:t> ne </a:t>
            </a:r>
            <a:r>
              <a:rPr lang="en-US" b="0" i="0" u="none" strike="noStrike" baseline="0" dirty="0" err="1">
                <a:latin typeface="Times New Roman" charset="0"/>
              </a:rPr>
              <a:t>peut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Puisqu’elle</a:t>
            </a:r>
            <a:r>
              <a:rPr lang="en-US" b="0" i="0" u="none" strike="noStrike" baseline="0" dirty="0">
                <a:latin typeface="Times New Roman" charset="0"/>
              </a:rPr>
              <a:t> ne </a:t>
            </a:r>
            <a:r>
              <a:rPr lang="en-US" b="0" i="0" u="none" strike="noStrike" baseline="0" dirty="0" err="1">
                <a:latin typeface="Times New Roman" charset="0"/>
              </a:rPr>
              <a:t>peut</a:t>
            </a:r>
            <a:r>
              <a:rPr lang="en-US" b="0" i="0" u="none" strike="noStrike" baseline="0" dirty="0">
                <a:latin typeface="Times New Roman" charset="0"/>
              </a:rPr>
              <a:t> plus </a:t>
            </a:r>
            <a:r>
              <a:rPr lang="en-US" b="0" i="0" u="none" strike="noStrike" baseline="0" dirty="0" err="1">
                <a:latin typeface="Times New Roman" charset="0"/>
              </a:rPr>
              <a:t>vouloir</a:t>
            </a:r>
            <a:r>
              <a:rPr lang="en-US" b="0" i="0" u="none" strike="noStrike" baseline="0" dirty="0">
                <a:latin typeface="Times New Roman" charset="0"/>
              </a:rPr>
              <a:t> que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veut</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chaînes</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pour nous </a:t>
            </a:r>
            <a:r>
              <a:rPr lang="en-US" b="0" i="0" u="none" strike="noStrike" baseline="0" dirty="0" err="1">
                <a:latin typeface="Times New Roman" charset="0"/>
              </a:rPr>
              <a:t>aussi</a:t>
            </a:r>
            <a:r>
              <a:rPr lang="en-US" b="0" i="0" u="none" strike="noStrike" baseline="0" dirty="0">
                <a:latin typeface="Times New Roman" charset="0"/>
              </a:rPr>
              <a:t> fortes que belles.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You can’t stop loving by an act of</a:t>
            </a:r>
          </a:p>
          <a:p>
            <a:r>
              <a:rPr lang="en-US" dirty="0"/>
              <a:t>will. The chains of love </a:t>
            </a:r>
          </a:p>
          <a:p>
            <a:r>
              <a:rPr lang="en-US" dirty="0"/>
              <a:t>are as strong as they are beautiful.</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61922853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viens</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apporter</a:t>
            </a:r>
            <a:r>
              <a:rPr lang="en-US" b="0" i="0" u="none" strike="noStrike" baseline="0" dirty="0">
                <a:latin typeface="Times New Roman" charset="0"/>
              </a:rPr>
              <a:t> de </a:t>
            </a:r>
            <a:r>
              <a:rPr lang="en-US" b="0" i="0" u="none" strike="noStrike" baseline="0" dirty="0" err="1">
                <a:latin typeface="Times New Roman" charset="0"/>
              </a:rPr>
              <a:t>fâcheuses</a:t>
            </a:r>
            <a:r>
              <a:rPr lang="en-US" b="0" i="0" u="none" strike="noStrike" baseline="0" dirty="0">
                <a:latin typeface="Times New Roman" charset="0"/>
              </a:rPr>
              <a:t> </a:t>
            </a:r>
            <a:r>
              <a:rPr lang="en-US" b="0" i="0" u="none" strike="noStrike" baseline="0" dirty="0" err="1">
                <a:latin typeface="Times New Roman" charset="0"/>
              </a:rPr>
              <a:t>nouvelles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filles</a:t>
            </a:r>
            <a:r>
              <a:rPr lang="en-US" b="0" i="0" u="none" strike="noStrike" baseline="0" dirty="0">
                <a:latin typeface="Times New Roman" charset="0"/>
              </a:rPr>
              <a:t> ; </a:t>
            </a: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vain je </a:t>
            </a:r>
            <a:r>
              <a:rPr lang="en-US" b="0" i="0" u="none" strike="noStrike" baseline="0" dirty="0" err="1">
                <a:latin typeface="Times New Roman" charset="0"/>
              </a:rPr>
              <a:t>voudrais</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celer</a:t>
            </a:r>
            <a:br>
              <a:rPr lang="en-US" b="0" i="0" u="none" strike="noStrike" baseline="0" dirty="0">
                <a:latin typeface="Times New Roman" charset="0"/>
              </a:rPr>
            </a:br>
            <a:r>
              <a:rPr lang="en-US" b="0" i="0" u="none" strike="noStrike" baseline="0" dirty="0">
                <a:latin typeface="Times New Roman" charset="0"/>
              </a:rPr>
              <a:t>Ce </a:t>
            </a:r>
            <a:r>
              <a:rPr lang="en-US" b="0" i="0" u="none" strike="noStrike" baseline="0" dirty="0" err="1">
                <a:latin typeface="Times New Roman" charset="0"/>
              </a:rPr>
              <a:t>qu’on</a:t>
            </a:r>
            <a:r>
              <a:rPr lang="en-US" b="0" i="0" u="none" strike="noStrike" baseline="0" dirty="0">
                <a:latin typeface="Times New Roman" charset="0"/>
              </a:rPr>
              <a:t> ne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saurait</a:t>
            </a:r>
            <a:r>
              <a:rPr lang="en-US" b="0" i="0" u="none" strike="noStrike" baseline="0" dirty="0">
                <a:latin typeface="Times New Roman" charset="0"/>
              </a:rPr>
              <a:t> </a:t>
            </a:r>
            <a:r>
              <a:rPr lang="en-US" b="0" i="0" u="none" strike="noStrike" baseline="0" dirty="0" err="1">
                <a:latin typeface="Times New Roman" charset="0"/>
              </a:rPr>
              <a:t>longtemps</a:t>
            </a:r>
            <a:r>
              <a:rPr lang="en-US" b="0" i="0" u="none" strike="noStrike" baseline="0" dirty="0">
                <a:latin typeface="Times New Roman" charset="0"/>
              </a:rPr>
              <a:t> </a:t>
            </a:r>
            <a:r>
              <a:rPr lang="en-US" b="0" i="0" u="none" strike="noStrike" baseline="0" dirty="0" err="1">
                <a:latin typeface="Times New Roman" charset="0"/>
              </a:rPr>
              <a:t>dissimuler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Vos</a:t>
            </a:r>
            <a:r>
              <a:rPr lang="en-US" b="0" i="0" u="none" strike="noStrike" baseline="0" dirty="0">
                <a:latin typeface="Times New Roman" charset="0"/>
              </a:rPr>
              <a:t> frères </a:t>
            </a:r>
            <a:r>
              <a:rPr lang="en-US" b="0" i="0" u="none" strike="noStrike" baseline="0" dirty="0" err="1">
                <a:latin typeface="Times New Roman" charset="0"/>
              </a:rPr>
              <a:t>sont</a:t>
            </a:r>
            <a:r>
              <a:rPr lang="en-US" b="0" i="0" u="none" strike="noStrike" baseline="0" dirty="0">
                <a:latin typeface="Times New Roman" charset="0"/>
              </a:rPr>
              <a:t> aux mains, les </a:t>
            </a:r>
            <a:r>
              <a:rPr lang="en-US" b="0" i="0" u="none" strike="noStrike" baseline="0" dirty="0" err="1">
                <a:latin typeface="Times New Roman" charset="0"/>
              </a:rPr>
              <a:t>dieux</a:t>
            </a:r>
            <a:r>
              <a:rPr lang="en-US" b="0" i="0" u="none" strike="noStrike" baseline="0" dirty="0">
                <a:latin typeface="Times New Roman" charset="0"/>
              </a:rPr>
              <a:t> </a:t>
            </a:r>
            <a:r>
              <a:rPr lang="en-US" b="0" i="0" u="none" strike="noStrike" baseline="0" dirty="0" err="1">
                <a:latin typeface="Times New Roman" charset="0"/>
              </a:rPr>
              <a:t>ainsi</a:t>
            </a:r>
            <a:r>
              <a:rPr lang="en-US" b="0" i="0" u="none" strike="noStrike" baseline="0" dirty="0">
                <a:latin typeface="Times New Roman" charset="0"/>
              </a:rPr>
              <a:t> </a:t>
            </a:r>
            <a:r>
              <a:rPr lang="en-US" b="0" i="0" u="none" strike="noStrike" baseline="0" dirty="0" err="1">
                <a:latin typeface="Times New Roman" charset="0"/>
              </a:rPr>
              <a:t>l’ordonnent</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LE VIEIL HORACE</a:t>
            </a:r>
          </a:p>
          <a:p>
            <a:r>
              <a:rPr lang="en-US" dirty="0"/>
              <a:t>I bring unwelcome news. Your brothers are fighting.</a:t>
            </a:r>
          </a:p>
          <a:p>
            <a:r>
              <a:rPr lang="en-US" dirty="0"/>
              <a:t>The gods decreed it.</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79087933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veux</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l’avouer</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nouvelles</a:t>
            </a:r>
            <a:r>
              <a:rPr lang="en-US" b="0" i="0" u="none" strike="noStrike" baseline="0" dirty="0">
                <a:latin typeface="Times New Roman" charset="0"/>
              </a:rPr>
              <a:t> </a:t>
            </a:r>
            <a:r>
              <a:rPr lang="en-US" b="0" i="0" u="none" strike="noStrike" baseline="0" dirty="0" err="1">
                <a:latin typeface="Times New Roman" charset="0"/>
              </a:rPr>
              <a:t>m’étonnent</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je </a:t>
            </a:r>
            <a:r>
              <a:rPr lang="en-US" b="0" i="0" u="none" strike="noStrike" baseline="0" dirty="0" err="1">
                <a:latin typeface="Times New Roman" charset="0"/>
              </a:rPr>
              <a:t>m’imaginais</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la </a:t>
            </a:r>
            <a:r>
              <a:rPr lang="en-US" b="0" i="0" u="none" strike="noStrike" baseline="0" dirty="0" err="1">
                <a:latin typeface="Times New Roman" charset="0"/>
              </a:rPr>
              <a:t>divinité</a:t>
            </a:r>
            <a:br>
              <a:rPr lang="en-US" b="0" i="0" u="none" strike="noStrike" baseline="0" dirty="0">
                <a:latin typeface="Times New Roman" charset="0"/>
              </a:rPr>
            </a:br>
            <a:r>
              <a:rPr lang="en-US" b="0" i="0" u="none" strike="noStrike" baseline="0" dirty="0">
                <a:latin typeface="Times New Roman" charset="0"/>
              </a:rPr>
              <a:t>Beaucoup </a:t>
            </a:r>
            <a:r>
              <a:rPr lang="en-US" b="0" i="0" u="none" strike="noStrike" baseline="0" dirty="0" err="1">
                <a:latin typeface="Times New Roman" charset="0"/>
              </a:rPr>
              <a:t>moins</a:t>
            </a:r>
            <a:r>
              <a:rPr lang="en-US" b="0" i="0" u="none" strike="noStrike" baseline="0" dirty="0">
                <a:latin typeface="Times New Roman" charset="0"/>
              </a:rPr>
              <a:t> </a:t>
            </a:r>
            <a:r>
              <a:rPr lang="en-US" b="0" i="0" u="none" strike="noStrike" baseline="0" dirty="0" err="1">
                <a:latin typeface="Times New Roman" charset="0"/>
              </a:rPr>
              <a:t>d’injustice</a:t>
            </a:r>
            <a:r>
              <a:rPr lang="en-US" b="0" i="0" u="none" strike="noStrike" baseline="0" dirty="0">
                <a:latin typeface="Times New Roman" charset="0"/>
              </a:rPr>
              <a:t>, et </a:t>
            </a:r>
            <a:r>
              <a:rPr lang="en-US" b="0" i="0" u="none" strike="noStrike" baseline="0" dirty="0" err="1">
                <a:latin typeface="Times New Roman" charset="0"/>
              </a:rPr>
              <a:t>bien</a:t>
            </a:r>
            <a:r>
              <a:rPr lang="en-US" b="0" i="0" u="none" strike="noStrike" baseline="0" dirty="0">
                <a:latin typeface="Times New Roman" charset="0"/>
              </a:rPr>
              <a:t> plus de </a:t>
            </a:r>
            <a:r>
              <a:rPr lang="en-US" b="0" i="0" u="none" strike="noStrike" baseline="0" dirty="0" err="1">
                <a:latin typeface="Times New Roman" charset="0"/>
              </a:rPr>
              <a:t>bonté</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Ne nous </a:t>
            </a:r>
            <a:r>
              <a:rPr lang="en-US" b="0" i="0" u="none" strike="noStrike" baseline="0" dirty="0" err="1">
                <a:latin typeface="Times New Roman" charset="0"/>
              </a:rPr>
              <a:t>consolez</a:t>
            </a:r>
            <a:r>
              <a:rPr lang="en-US" b="0" i="0" u="none" strike="noStrike" baseline="0" dirty="0">
                <a:latin typeface="Times New Roman" charset="0"/>
              </a:rPr>
              <a:t> point : </a:t>
            </a:r>
            <a:r>
              <a:rPr lang="en-US" b="0" i="0" u="none" strike="noStrike" baseline="0" dirty="0" err="1">
                <a:latin typeface="Times New Roman" charset="0"/>
              </a:rPr>
              <a:t>contre</a:t>
            </a:r>
            <a:r>
              <a:rPr lang="en-US" b="0" i="0" u="none" strike="noStrike" baseline="0" dirty="0">
                <a:latin typeface="Times New Roman" charset="0"/>
              </a:rPr>
              <a:t> </a:t>
            </a:r>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d’infortune</a:t>
            </a:r>
            <a:br>
              <a:rPr lang="en-US" b="0" i="0" u="none" strike="noStrike" baseline="0" dirty="0">
                <a:latin typeface="Times New Roman" charset="0"/>
              </a:rPr>
            </a:br>
            <a:r>
              <a:rPr lang="en-US" b="0" i="0" u="none" strike="noStrike" baseline="0" dirty="0">
                <a:latin typeface="Times New Roman" charset="0"/>
              </a:rPr>
              <a:t>La </a:t>
            </a:r>
            <a:r>
              <a:rPr lang="en-US" b="0" i="0" u="none" strike="noStrike" baseline="0" dirty="0" err="1">
                <a:latin typeface="Times New Roman" charset="0"/>
              </a:rPr>
              <a:t>pitié</a:t>
            </a:r>
            <a:r>
              <a:rPr lang="en-US" b="0" i="0" u="none" strike="noStrike" baseline="0" dirty="0">
                <a:latin typeface="Times New Roman" charset="0"/>
              </a:rPr>
              <a:t> </a:t>
            </a:r>
            <a:r>
              <a:rPr lang="en-US" b="0" i="0" u="none" strike="noStrike" baseline="0" dirty="0" err="1">
                <a:latin typeface="Times New Roman" charset="0"/>
              </a:rPr>
              <a:t>parle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vain, la raison importune.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SABINE</a:t>
            </a:r>
          </a:p>
          <a:p>
            <a:r>
              <a:rPr lang="en-US" dirty="0"/>
              <a:t>I thought the gods less unjust, and kinder.</a:t>
            </a:r>
          </a:p>
          <a:p>
            <a:r>
              <a:rPr lang="en-US" dirty="0"/>
              <a:t>Don’t comfort us. Both pity and reason are futile.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113149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err="1">
                <a:latin typeface="Times New Roman" charset="0"/>
              </a:rPr>
              <a:t>Approuvez</a:t>
            </a:r>
            <a:r>
              <a:rPr lang="en-US" b="0" i="0" u="none" strike="noStrike" baseline="0" dirty="0">
                <a:latin typeface="Times New Roman" charset="0"/>
              </a:rPr>
              <a:t> ma </a:t>
            </a:r>
            <a:r>
              <a:rPr lang="en-US" b="0" i="0" u="none" strike="noStrike" baseline="0" dirty="0" err="1">
                <a:latin typeface="Times New Roman" charset="0"/>
              </a:rPr>
              <a:t>faiblesse</a:t>
            </a:r>
            <a:r>
              <a:rPr lang="en-US" b="0" i="0" u="none" strike="noStrike" baseline="0" dirty="0">
                <a:latin typeface="Times New Roman" charset="0"/>
              </a:rPr>
              <a:t>, et </a:t>
            </a:r>
            <a:r>
              <a:rPr lang="en-US" b="0" i="0" u="none" strike="noStrike" baseline="0" dirty="0" err="1">
                <a:latin typeface="Times New Roman" charset="0"/>
              </a:rPr>
              <a:t>souffrez</a:t>
            </a:r>
            <a:r>
              <a:rPr lang="en-US" b="0" i="0" u="none" strike="noStrike" baseline="0" dirty="0">
                <a:latin typeface="Times New Roman" charset="0"/>
              </a:rPr>
              <a:t> ma </a:t>
            </a:r>
            <a:r>
              <a:rPr lang="en-US" b="0" i="0" u="none" strike="noStrike" baseline="0" dirty="0" err="1">
                <a:latin typeface="Times New Roman" charset="0"/>
              </a:rPr>
              <a:t>douleur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Elle </a:t>
            </a:r>
            <a:r>
              <a:rPr lang="en-US" b="0" i="0" u="none" strike="noStrike" baseline="0" dirty="0" err="1">
                <a:latin typeface="Times New Roman" charset="0"/>
              </a:rPr>
              <a:t>n’est</a:t>
            </a:r>
            <a:r>
              <a:rPr lang="en-US" b="0" i="0" u="none" strike="noStrike" baseline="0" dirty="0">
                <a:latin typeface="Times New Roman" charset="0"/>
              </a:rPr>
              <a:t> que trop </a:t>
            </a:r>
            <a:r>
              <a:rPr lang="en-US" b="0" i="0" u="none" strike="noStrike" baseline="0" dirty="0" err="1">
                <a:latin typeface="Times New Roman" charset="0"/>
              </a:rPr>
              <a:t>juste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un </a:t>
            </a:r>
            <a:r>
              <a:rPr lang="en-US" b="0" i="0" u="none" strike="noStrike" baseline="0" dirty="0" err="1">
                <a:latin typeface="Times New Roman" charset="0"/>
              </a:rPr>
              <a:t>si</a:t>
            </a:r>
            <a:r>
              <a:rPr lang="en-US" b="0" i="0" u="none" strike="noStrike" baseline="0" dirty="0">
                <a:latin typeface="Times New Roman" charset="0"/>
              </a:rPr>
              <a:t> grand </a:t>
            </a:r>
            <a:r>
              <a:rPr lang="en-US" b="0" i="0" u="none" strike="noStrike" baseline="0" dirty="0" err="1">
                <a:latin typeface="Times New Roman" charset="0"/>
              </a:rPr>
              <a:t>malheur</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SABINE</a:t>
            </a:r>
          </a:p>
          <a:p>
            <a:r>
              <a:rPr lang="en-US" dirty="0"/>
              <a:t>Forgive my weakness and distress:</a:t>
            </a:r>
          </a:p>
          <a:p>
            <a:r>
              <a:rPr lang="en-US" dirty="0"/>
              <a:t>misfortune justifies them.</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22907698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Voyez</a:t>
            </a:r>
            <a:r>
              <a:rPr lang="en-US" b="0" i="0" u="none" strike="noStrike" baseline="0" dirty="0">
                <a:latin typeface="Times New Roman" charset="0"/>
              </a:rPr>
              <a:t> </a:t>
            </a:r>
            <a:r>
              <a:rPr lang="en-US" b="0" i="0" u="none" strike="noStrike" baseline="0" dirty="0" err="1">
                <a:latin typeface="Times New Roman" charset="0"/>
              </a:rPr>
              <a:t>couler</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pleurs</a:t>
            </a:r>
            <a:r>
              <a:rPr lang="en-US" b="0" i="0" u="none" strike="noStrike" baseline="0" dirty="0">
                <a:latin typeface="Times New Roman" charset="0"/>
              </a:rPr>
              <a:t> sans y </a:t>
            </a:r>
            <a:r>
              <a:rPr lang="en-US" b="0" i="0" u="none" strike="noStrike" baseline="0" dirty="0" err="1">
                <a:latin typeface="Times New Roman" charset="0"/>
              </a:rPr>
              <a:t>mêler</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larmes</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err="1">
                <a:latin typeface="Times New Roman" charset="0"/>
              </a:rPr>
              <a:t>Enfin</a:t>
            </a:r>
            <a:r>
              <a:rPr lang="en-US" b="0" i="0" u="none" strike="noStrike" baseline="0" dirty="0">
                <a:latin typeface="Times New Roman" charset="0"/>
              </a:rPr>
              <a:t>, pour </a:t>
            </a:r>
            <a:r>
              <a:rPr lang="en-US" b="0" i="0" u="none" strike="noStrike" baseline="0" dirty="0" err="1">
                <a:latin typeface="Times New Roman" charset="0"/>
              </a:rPr>
              <a:t>toute</a:t>
            </a:r>
            <a:r>
              <a:rPr lang="en-US" b="0" i="0" u="none" strike="noStrike" baseline="0" dirty="0">
                <a:latin typeface="Times New Roman" charset="0"/>
              </a:rPr>
              <a:t> grâce, </a:t>
            </a:r>
            <a:r>
              <a:rPr lang="en-US" b="0" i="0" u="none" strike="noStrike" baseline="0" dirty="0" err="1">
                <a:latin typeface="Times New Roman" charset="0"/>
              </a:rPr>
              <a:t>en</a:t>
            </a:r>
            <a:r>
              <a:rPr lang="en-US" b="0" i="0" u="none" strike="noStrike" baseline="0" dirty="0">
                <a:latin typeface="Times New Roman" charset="0"/>
              </a:rPr>
              <a:t> de </a:t>
            </a:r>
            <a:r>
              <a:rPr lang="en-US" b="0" i="0" u="none" strike="noStrike" baseline="0" dirty="0" err="1">
                <a:latin typeface="Times New Roman" charset="0"/>
              </a:rPr>
              <a:t>tels</a:t>
            </a:r>
            <a:r>
              <a:rPr lang="en-US" b="0" i="0" u="none" strike="noStrike" baseline="0" dirty="0">
                <a:latin typeface="Times New Roman" charset="0"/>
              </a:rPr>
              <a:t> </a:t>
            </a:r>
            <a:r>
              <a:rPr lang="en-US" b="0" i="0" u="none" strike="noStrike" baseline="0" dirty="0" err="1">
                <a:latin typeface="Times New Roman" charset="0"/>
              </a:rPr>
              <a:t>déplaisirs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Gardez</a:t>
            </a:r>
            <a:r>
              <a:rPr lang="en-US" b="0" i="0" u="none" strike="noStrike" baseline="0" dirty="0">
                <a:latin typeface="Times New Roman" charset="0"/>
              </a:rPr>
              <a:t>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constance</a:t>
            </a:r>
            <a:r>
              <a:rPr lang="en-US" b="0" i="0" u="none" strike="noStrike" baseline="0" dirty="0">
                <a:latin typeface="Times New Roman" charset="0"/>
              </a:rPr>
              <a:t>, et </a:t>
            </a:r>
            <a:r>
              <a:rPr lang="en-US" b="0" i="0" u="none" strike="noStrike" baseline="0" dirty="0" err="1">
                <a:latin typeface="Times New Roman" charset="0"/>
              </a:rPr>
              <a:t>souffrez</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soupirs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Don’t weep with us; maintain your constancy,</a:t>
            </a:r>
          </a:p>
          <a:p>
            <a:r>
              <a:rPr lang="en-US" dirty="0"/>
              <a:t>but let us grieve.</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97243780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Loin de </a:t>
            </a:r>
            <a:r>
              <a:rPr lang="en-US" b="0" i="0" u="none" strike="noStrike" baseline="0" dirty="0" err="1">
                <a:latin typeface="Times New Roman" charset="0"/>
              </a:rPr>
              <a:t>blâmer</a:t>
            </a:r>
            <a:r>
              <a:rPr lang="en-US" b="0" i="0" u="none" strike="noStrike" baseline="0" dirty="0">
                <a:latin typeface="Times New Roman" charset="0"/>
              </a:rPr>
              <a:t> les </a:t>
            </a:r>
            <a:r>
              <a:rPr lang="en-US" b="0" i="0" u="none" strike="noStrike" baseline="0" dirty="0" err="1">
                <a:latin typeface="Times New Roman" charset="0"/>
              </a:rPr>
              <a:t>pleurs</a:t>
            </a:r>
            <a:r>
              <a:rPr lang="en-US" b="0" i="0" u="none" strike="noStrike" baseline="0" dirty="0">
                <a:latin typeface="Times New Roman" charset="0"/>
              </a:rPr>
              <a:t> que je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vois</a:t>
            </a:r>
            <a:r>
              <a:rPr lang="en-US" b="0" i="0" u="none" strike="noStrike" baseline="0" dirty="0">
                <a:latin typeface="Times New Roman" charset="0"/>
              </a:rPr>
              <a:t> </a:t>
            </a:r>
            <a:r>
              <a:rPr lang="en-US" b="0" i="0" u="none" strike="noStrike" baseline="0" dirty="0" err="1">
                <a:latin typeface="Times New Roman" charset="0"/>
              </a:rPr>
              <a:t>répandre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crois</a:t>
            </a:r>
            <a:r>
              <a:rPr lang="en-US" b="0" i="0" u="none" strike="noStrike" baseline="0" dirty="0">
                <a:latin typeface="Times New Roman" charset="0"/>
              </a:rPr>
              <a:t> faire beaucoup de </a:t>
            </a:r>
            <a:r>
              <a:rPr lang="en-US" b="0" i="0" u="none" strike="noStrike" baseline="0" dirty="0" err="1">
                <a:latin typeface="Times New Roman" charset="0"/>
              </a:rPr>
              <a:t>m’en</a:t>
            </a:r>
            <a:r>
              <a:rPr lang="en-US" b="0" i="0" u="none" strike="noStrike" baseline="0" dirty="0">
                <a:latin typeface="Times New Roman" charset="0"/>
              </a:rPr>
              <a:t> </a:t>
            </a:r>
            <a:r>
              <a:rPr lang="en-US" b="0" i="0" u="none" strike="noStrike" baseline="0" dirty="0" err="1">
                <a:latin typeface="Times New Roman" charset="0"/>
              </a:rPr>
              <a:t>pouvoir</a:t>
            </a:r>
            <a:r>
              <a:rPr lang="en-US" b="0" i="0" u="none" strike="noStrike" baseline="0" dirty="0">
                <a:latin typeface="Times New Roman" charset="0"/>
              </a:rPr>
              <a:t> </a:t>
            </a:r>
            <a:r>
              <a:rPr lang="en-US" b="0" i="0" u="none" strike="noStrike" baseline="0" dirty="0" err="1">
                <a:latin typeface="Times New Roman" charset="0"/>
              </a:rPr>
              <a:t>défendre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céderais</a:t>
            </a:r>
            <a:r>
              <a:rPr lang="en-US" b="0" i="0" u="none" strike="noStrike" baseline="0" dirty="0">
                <a:latin typeface="Times New Roman" charset="0"/>
              </a:rPr>
              <a:t> </a:t>
            </a:r>
            <a:r>
              <a:rPr lang="en-US" b="0" i="0" u="none" strike="noStrike" baseline="0" dirty="0" err="1">
                <a:latin typeface="Times New Roman" charset="0"/>
              </a:rPr>
              <a:t>peut-être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de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rudes</a:t>
            </a:r>
            <a:r>
              <a:rPr lang="en-US" b="0" i="0" u="none" strike="noStrike" baseline="0" dirty="0">
                <a:latin typeface="Times New Roman" charset="0"/>
              </a:rPr>
              <a:t> coups,</a:t>
            </a:r>
            <a:br>
              <a:rPr lang="en-US" b="0" i="0" u="none" strike="noStrike" baseline="0" dirty="0">
                <a:latin typeface="Times New Roman" charset="0"/>
              </a:rPr>
            </a:br>
            <a:r>
              <a:rPr lang="en-US" b="0" i="0" u="none" strike="noStrike" baseline="0" dirty="0">
                <a:latin typeface="Times New Roman" charset="0"/>
              </a:rPr>
              <a:t>Si je </a:t>
            </a:r>
            <a:r>
              <a:rPr lang="en-US" b="0" i="0" u="none" strike="noStrike" baseline="0" dirty="0" err="1">
                <a:latin typeface="Times New Roman" charset="0"/>
              </a:rPr>
              <a:t>prenais</a:t>
            </a:r>
            <a:r>
              <a:rPr lang="en-US" b="0" i="0" u="none" strike="noStrike" baseline="0" dirty="0">
                <a:latin typeface="Times New Roman" charset="0"/>
              </a:rPr>
              <a:t> </a:t>
            </a:r>
            <a:r>
              <a:rPr lang="en-US" b="0" i="0" u="none" strike="noStrike" baseline="0" dirty="0" err="1">
                <a:latin typeface="Times New Roman" charset="0"/>
              </a:rPr>
              <a:t>ici</a:t>
            </a:r>
            <a:r>
              <a:rPr lang="en-US" b="0" i="0" u="none" strike="noStrike" baseline="0" dirty="0">
                <a:latin typeface="Times New Roman" charset="0"/>
              </a:rPr>
              <a:t> </a:t>
            </a:r>
            <a:r>
              <a:rPr lang="en-US" b="0" i="0" u="none" strike="noStrike" baseline="0" dirty="0" err="1">
                <a:latin typeface="Times New Roman" charset="0"/>
              </a:rPr>
              <a:t>même</a:t>
            </a:r>
            <a:r>
              <a:rPr lang="en-US" b="0" i="0" u="none" strike="noStrike" baseline="0" dirty="0">
                <a:latin typeface="Times New Roman" charset="0"/>
              </a:rPr>
              <a:t> </a:t>
            </a:r>
            <a:r>
              <a:rPr lang="en-US" b="0" i="0" u="none" strike="noStrike" baseline="0" dirty="0" err="1">
                <a:latin typeface="Times New Roman" charset="0"/>
              </a:rPr>
              <a:t>intérêt</a:t>
            </a:r>
            <a:r>
              <a:rPr lang="en-US" b="0" i="0" u="none" strike="noStrike" baseline="0" dirty="0">
                <a:latin typeface="Times New Roman" charset="0"/>
              </a:rPr>
              <a:t> que </a:t>
            </a:r>
            <a:r>
              <a:rPr lang="en-US" b="0" i="0" u="none" strike="noStrike" baseline="0" dirty="0" err="1">
                <a:latin typeface="Times New Roman" charset="0"/>
              </a:rPr>
              <a:t>vous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LE VIEIL HORACE</a:t>
            </a:r>
          </a:p>
          <a:p>
            <a:r>
              <a:rPr lang="en-US" dirty="0"/>
              <a:t>It’s hard not to weep with you, and I might —</a:t>
            </a:r>
          </a:p>
          <a:p>
            <a:r>
              <a:rPr lang="en-US" dirty="0"/>
              <a:t>if I had as much at stake as you.</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5704586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Non </a:t>
            </a:r>
            <a:r>
              <a:rPr lang="en-US" b="0" i="0" u="none" strike="noStrike" baseline="0" dirty="0" err="1">
                <a:latin typeface="Times New Roman" charset="0"/>
              </a:rPr>
              <a:t>qu’Albe</a:t>
            </a:r>
            <a:r>
              <a:rPr lang="en-US" b="0" i="0" u="none" strike="noStrike" baseline="0" dirty="0">
                <a:latin typeface="Times New Roman" charset="0"/>
              </a:rPr>
              <a:t> par son </a:t>
            </a:r>
            <a:r>
              <a:rPr lang="en-US" b="0" i="0" u="none" strike="noStrike" baseline="0" dirty="0" err="1">
                <a:latin typeface="Times New Roman" charset="0"/>
              </a:rPr>
              <a:t>choix</a:t>
            </a:r>
            <a:r>
              <a:rPr lang="en-US" b="0" i="0" u="none" strike="noStrike" baseline="0" dirty="0">
                <a:latin typeface="Times New Roman" charset="0"/>
              </a:rPr>
              <a:t> </a:t>
            </a:r>
            <a:r>
              <a:rPr lang="en-US" b="0" i="0" u="none" strike="noStrike" baseline="0" dirty="0" err="1">
                <a:latin typeface="Times New Roman" charset="0"/>
              </a:rPr>
              <a:t>m’ait</a:t>
            </a:r>
            <a:r>
              <a:rPr lang="en-US" b="0" i="0" u="none" strike="noStrike" baseline="0" dirty="0">
                <a:latin typeface="Times New Roman" charset="0"/>
              </a:rPr>
              <a:t> fait </a:t>
            </a:r>
            <a:r>
              <a:rPr lang="en-US" b="0" i="0" u="none" strike="noStrike" baseline="0" dirty="0" err="1">
                <a:latin typeface="Times New Roman" charset="0"/>
              </a:rPr>
              <a:t>haïr</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frères,</a:t>
            </a:r>
            <a:br>
              <a:rPr lang="en-US" b="0" i="0" u="none" strike="noStrike" baseline="0" dirty="0">
                <a:latin typeface="Times New Roman" charset="0"/>
              </a:rPr>
            </a:br>
            <a:r>
              <a:rPr lang="en-US" b="0" i="0" u="none" strike="noStrike" baseline="0" dirty="0" err="1">
                <a:latin typeface="Times New Roman" charset="0"/>
              </a:rPr>
              <a:t>Tous</a:t>
            </a:r>
            <a:r>
              <a:rPr lang="en-US" b="0" i="0" u="none" strike="noStrike" baseline="0" dirty="0">
                <a:latin typeface="Times New Roman" charset="0"/>
              </a:rPr>
              <a:t> trois me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encor</a:t>
            </a:r>
            <a:r>
              <a:rPr lang="en-US" b="0" i="0" u="none" strike="noStrike" baseline="0" dirty="0">
                <a:latin typeface="Times New Roman" charset="0"/>
              </a:rPr>
              <a:t> des </a:t>
            </a:r>
            <a:r>
              <a:rPr lang="en-US" b="0" i="0" u="none" strike="noStrike" baseline="0" dirty="0" err="1">
                <a:latin typeface="Times New Roman" charset="0"/>
              </a:rPr>
              <a:t>personnes</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chères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470753"/>
          </a:xfrm>
        </p:spPr>
        <p:txBody>
          <a:bodyPr/>
          <a:lstStyle/>
          <a:p>
            <a:r>
              <a:rPr lang="en-US" dirty="0"/>
              <a:t>Your brothers are still dear to 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99207926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enfin</a:t>
            </a:r>
            <a:r>
              <a:rPr lang="en-US" b="0" i="0" u="none" strike="noStrike" baseline="0" dirty="0">
                <a:latin typeface="Times New Roman" charset="0"/>
              </a:rPr>
              <a:t> </a:t>
            </a:r>
            <a:r>
              <a:rPr lang="en-US" b="0" i="0" u="none" strike="noStrike" baseline="0" dirty="0" err="1">
                <a:latin typeface="Times New Roman" charset="0"/>
              </a:rPr>
              <a:t>l’amitié</a:t>
            </a:r>
            <a:r>
              <a:rPr lang="en-US" b="0" i="0" u="none" strike="noStrike" baseline="0" dirty="0">
                <a:latin typeface="Times New Roman" charset="0"/>
              </a:rPr>
              <a:t> </a:t>
            </a:r>
            <a:r>
              <a:rPr lang="en-US" b="0" i="0" u="none" strike="noStrike" baseline="0" dirty="0" err="1">
                <a:latin typeface="Times New Roman" charset="0"/>
              </a:rPr>
              <a:t>n’est</a:t>
            </a:r>
            <a:r>
              <a:rPr lang="en-US" b="0" i="0" u="none" strike="noStrike" baseline="0" dirty="0">
                <a:latin typeface="Times New Roman" charset="0"/>
              </a:rPr>
              <a:t> pas du </a:t>
            </a:r>
            <a:r>
              <a:rPr lang="en-US" b="0" i="0" u="none" strike="noStrike" baseline="0" dirty="0" err="1">
                <a:latin typeface="Times New Roman" charset="0"/>
              </a:rPr>
              <a:t>même</a:t>
            </a:r>
            <a:r>
              <a:rPr lang="en-US" b="0" i="0" u="none" strike="noStrike" baseline="0" dirty="0">
                <a:latin typeface="Times New Roman" charset="0"/>
              </a:rPr>
              <a:t> rang,</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n’a</a:t>
            </a:r>
            <a:r>
              <a:rPr lang="en-US" b="0" i="0" u="none" strike="noStrike" baseline="0" dirty="0">
                <a:latin typeface="Times New Roman" charset="0"/>
              </a:rPr>
              <a:t> point les </a:t>
            </a:r>
            <a:r>
              <a:rPr lang="en-US" b="0" i="0" u="none" strike="noStrike" baseline="0" dirty="0" err="1">
                <a:latin typeface="Times New Roman" charset="0"/>
              </a:rPr>
              <a:t>effets</a:t>
            </a:r>
            <a:r>
              <a:rPr lang="en-US" b="0" i="0" u="none" strike="noStrike" baseline="0" dirty="0">
                <a:latin typeface="Times New Roman" charset="0"/>
              </a:rPr>
              <a:t> de </a:t>
            </a:r>
            <a:r>
              <a:rPr lang="en-US" b="0" i="0" u="none" strike="noStrike" baseline="0" dirty="0" err="1">
                <a:latin typeface="Times New Roman" charset="0"/>
              </a:rPr>
              <a:t>l’amour</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du sang ;</a:t>
            </a:r>
            <a:br>
              <a:rPr lang="en-US" b="0" i="0" u="none" strike="noStrike" baseline="0" dirty="0">
                <a:latin typeface="Times New Roman" charset="0"/>
              </a:rPr>
            </a:br>
            <a:r>
              <a:rPr lang="en-US" b="0" i="0" u="none" strike="noStrike" baseline="0" dirty="0">
                <a:latin typeface="Times New Roman" charset="0"/>
              </a:rPr>
              <a:t>Je ne </a:t>
            </a:r>
            <a:r>
              <a:rPr lang="en-US" b="0" i="0" u="none" strike="noStrike" baseline="0" dirty="0" err="1">
                <a:latin typeface="Times New Roman" charset="0"/>
              </a:rPr>
              <a:t>sens</a:t>
            </a:r>
            <a:r>
              <a:rPr lang="en-US" b="0" i="0" u="none" strike="noStrike" baseline="0" dirty="0">
                <a:latin typeface="Times New Roman" charset="0"/>
              </a:rPr>
              <a:t> point pour </a:t>
            </a:r>
            <a:r>
              <a:rPr lang="en-US" b="0" i="0" u="none" strike="noStrike" baseline="0" dirty="0" err="1">
                <a:latin typeface="Times New Roman" charset="0"/>
              </a:rPr>
              <a:t>eux</a:t>
            </a:r>
            <a:r>
              <a:rPr lang="en-US" b="0" i="0" u="none" strike="noStrike" baseline="0" dirty="0">
                <a:latin typeface="Times New Roman" charset="0"/>
              </a:rPr>
              <a:t> la </a:t>
            </a:r>
            <a:r>
              <a:rPr lang="en-US" b="0" i="0" u="none" strike="noStrike" baseline="0" dirty="0" err="1">
                <a:latin typeface="Times New Roman" charset="0"/>
              </a:rPr>
              <a:t>douleur</a:t>
            </a:r>
            <a:r>
              <a:rPr lang="en-US" b="0" i="0" u="none" strike="noStrike" baseline="0" dirty="0">
                <a:latin typeface="Times New Roman" charset="0"/>
              </a:rPr>
              <a:t> qui </a:t>
            </a:r>
            <a:r>
              <a:rPr lang="en-US" b="0" i="0" u="none" strike="noStrike" baseline="0" dirty="0" err="1">
                <a:latin typeface="Times New Roman" charset="0"/>
              </a:rPr>
              <a:t>tourmente</a:t>
            </a:r>
            <a:br>
              <a:rPr lang="en-US" b="0" i="0" u="none" strike="noStrike" baseline="0" dirty="0">
                <a:latin typeface="Times New Roman" charset="0"/>
              </a:rPr>
            </a:br>
            <a:r>
              <a:rPr lang="en-US" b="0" i="0" u="none" strike="noStrike" baseline="0" dirty="0">
                <a:latin typeface="Times New Roman" charset="0"/>
              </a:rPr>
              <a:t>Sabine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soeur</a:t>
            </a:r>
            <a:r>
              <a:rPr lang="en-US" b="0" i="0" u="none" strike="noStrike" baseline="0" dirty="0">
                <a:latin typeface="Times New Roman" charset="0"/>
              </a:rPr>
              <a:t>, Camille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amante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puis</a:t>
            </a:r>
            <a:r>
              <a:rPr lang="en-US" b="0" i="0" u="none" strike="noStrike" baseline="0" dirty="0">
                <a:latin typeface="Times New Roman" charset="0"/>
              </a:rPr>
              <a:t> les </a:t>
            </a:r>
            <a:r>
              <a:rPr lang="en-US" b="0" i="0" u="none" strike="noStrike" baseline="0" dirty="0" err="1">
                <a:latin typeface="Times New Roman" charset="0"/>
              </a:rPr>
              <a:t>regarder</a:t>
            </a:r>
            <a:r>
              <a:rPr lang="en-US" b="0" i="0" u="none" strike="noStrike" baseline="0" dirty="0">
                <a:latin typeface="Times New Roman" charset="0"/>
              </a:rPr>
              <a:t>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ennemis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donne</a:t>
            </a:r>
            <a:r>
              <a:rPr lang="en-US" b="0" i="0" u="none" strike="noStrike" baseline="0" dirty="0">
                <a:latin typeface="Times New Roman" charset="0"/>
              </a:rPr>
              <a:t> sans regret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souhaits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fils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But friendship is less strong than love or kinship.</a:t>
            </a:r>
          </a:p>
          <a:p>
            <a:r>
              <a:rPr lang="en-US" dirty="0"/>
              <a:t>I can support my sons wholeheartedly.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81317154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Ils</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grâces</a:t>
            </a:r>
            <a:r>
              <a:rPr lang="en-US" b="0" i="0" u="none" strike="noStrike" baseline="0" dirty="0">
                <a:latin typeface="Times New Roman" charset="0"/>
              </a:rPr>
              <a:t> aux </a:t>
            </a:r>
            <a:r>
              <a:rPr lang="en-US" b="0" i="0" u="none" strike="noStrike" baseline="0" dirty="0" err="1">
                <a:latin typeface="Times New Roman" charset="0"/>
              </a:rPr>
              <a:t>dieux</a:t>
            </a:r>
            <a:r>
              <a:rPr lang="en-US" b="0" i="0" u="none" strike="noStrike" baseline="0" dirty="0">
                <a:latin typeface="Times New Roman" charset="0"/>
              </a:rPr>
              <a:t>, </a:t>
            </a:r>
            <a:r>
              <a:rPr lang="en-US" b="0" i="0" u="none" strike="noStrike" baseline="0" dirty="0" err="1">
                <a:latin typeface="Times New Roman" charset="0"/>
              </a:rPr>
              <a:t>dignes</a:t>
            </a:r>
            <a:r>
              <a:rPr lang="en-US" b="0" i="0" u="none" strike="noStrike" baseline="0" dirty="0">
                <a:latin typeface="Times New Roman" charset="0"/>
              </a:rPr>
              <a:t> de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patrie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Aucun</a:t>
            </a:r>
            <a:r>
              <a:rPr lang="en-US" b="0" i="0" u="none" strike="noStrike" baseline="0" dirty="0">
                <a:latin typeface="Times New Roman" charset="0"/>
              </a:rPr>
              <a:t> </a:t>
            </a:r>
            <a:r>
              <a:rPr lang="en-US" b="0" i="0" u="none" strike="noStrike" baseline="0" dirty="0" err="1">
                <a:latin typeface="Times New Roman" charset="0"/>
              </a:rPr>
              <a:t>étonnement</a:t>
            </a:r>
            <a:r>
              <a:rPr lang="en-US" b="0" i="0" u="none" strike="noStrike" baseline="0" dirty="0">
                <a:latin typeface="Times New Roman" charset="0"/>
              </a:rPr>
              <a:t> </a:t>
            </a:r>
            <a:r>
              <a:rPr lang="en-US" b="0" i="0" u="none" strike="noStrike" baseline="0" dirty="0" err="1">
                <a:latin typeface="Times New Roman" charset="0"/>
              </a:rPr>
              <a:t>n’a</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gloire</a:t>
            </a:r>
            <a:r>
              <a:rPr lang="en-US" b="0" i="0" u="none" strike="noStrike" baseline="0" dirty="0">
                <a:latin typeface="Times New Roman" charset="0"/>
              </a:rPr>
              <a:t> </a:t>
            </a:r>
            <a:r>
              <a:rPr lang="en-US" b="0" i="0" u="none" strike="noStrike" baseline="0" dirty="0" err="1">
                <a:latin typeface="Times New Roman" charset="0"/>
              </a:rPr>
              <a:t>flétrie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j’ai</a:t>
            </a:r>
            <a:r>
              <a:rPr lang="en-US" b="0" i="0" u="none" strike="noStrike" baseline="0" dirty="0">
                <a:latin typeface="Times New Roman" charset="0"/>
              </a:rPr>
              <a:t> vu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honneur</a:t>
            </a:r>
            <a:r>
              <a:rPr lang="en-US" b="0" i="0" u="none" strike="noStrike" baseline="0" dirty="0">
                <a:latin typeface="Times New Roman" charset="0"/>
              </a:rPr>
              <a:t> </a:t>
            </a:r>
            <a:r>
              <a:rPr lang="en-US" b="0" i="0" u="none" strike="noStrike" baseline="0" dirty="0" err="1">
                <a:latin typeface="Times New Roman" charset="0"/>
              </a:rPr>
              <a:t>croître</a:t>
            </a:r>
            <a:r>
              <a:rPr lang="en-US" b="0" i="0" u="none" strike="noStrike" baseline="0" dirty="0">
                <a:latin typeface="Times New Roman" charset="0"/>
              </a:rPr>
              <a:t> de la </a:t>
            </a:r>
            <a:r>
              <a:rPr lang="en-US" b="0" i="0" u="none" strike="noStrike" baseline="0" dirty="0" err="1">
                <a:latin typeface="Times New Roman" charset="0"/>
              </a:rPr>
              <a:t>moitié</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a:t>
            </a:r>
            <a:r>
              <a:rPr lang="en-US" b="0" i="0" u="none" strike="noStrike" baseline="0" dirty="0" err="1">
                <a:latin typeface="Times New Roman" charset="0"/>
              </a:rPr>
              <a:t>ils</a:t>
            </a:r>
            <a:r>
              <a:rPr lang="en-US" b="0" i="0" u="none" strike="noStrike" baseline="0" dirty="0">
                <a:latin typeface="Times New Roman" charset="0"/>
              </a:rPr>
              <a:t> </a:t>
            </a:r>
            <a:r>
              <a:rPr lang="en-US" b="0" i="0" u="none" strike="noStrike" baseline="0" dirty="0" err="1">
                <a:latin typeface="Times New Roman" charset="0"/>
              </a:rPr>
              <a:t>ont</a:t>
            </a:r>
            <a:r>
              <a:rPr lang="en-US" b="0" i="0" u="none" strike="noStrike" baseline="0" dirty="0">
                <a:latin typeface="Times New Roman" charset="0"/>
              </a:rPr>
              <a:t> des </a:t>
            </a:r>
            <a:r>
              <a:rPr lang="en-US" b="0" i="0" u="none" strike="noStrike" baseline="0" dirty="0" err="1">
                <a:latin typeface="Times New Roman" charset="0"/>
              </a:rPr>
              <a:t>deux</a:t>
            </a:r>
            <a:r>
              <a:rPr lang="en-US" b="0" i="0" u="none" strike="noStrike" baseline="0" dirty="0">
                <a:latin typeface="Times New Roman" charset="0"/>
              </a:rPr>
              <a:t> camps </a:t>
            </a:r>
            <a:r>
              <a:rPr lang="en-US" b="0" i="0" u="none" strike="noStrike" baseline="0" dirty="0" err="1">
                <a:latin typeface="Times New Roman" charset="0"/>
              </a:rPr>
              <a:t>refusé</a:t>
            </a:r>
            <a:r>
              <a:rPr lang="en-US" b="0" i="0" u="none" strike="noStrike" baseline="0" dirty="0">
                <a:latin typeface="Times New Roman" charset="0"/>
              </a:rPr>
              <a:t> la </a:t>
            </a:r>
            <a:r>
              <a:rPr lang="en-US" b="0" i="0" u="none" strike="noStrike" baseline="0" dirty="0" err="1">
                <a:latin typeface="Times New Roman" charset="0"/>
              </a:rPr>
              <a:t>pitié</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Their </a:t>
            </a:r>
            <a:r>
              <a:rPr lang="en-US" dirty="0" err="1"/>
              <a:t>honour</a:t>
            </a:r>
            <a:r>
              <a:rPr lang="en-US" dirty="0"/>
              <a:t> has not been stained by fear. It increased</a:t>
            </a:r>
          </a:p>
          <a:p>
            <a:r>
              <a:rPr lang="en-US" dirty="0"/>
              <a:t>when they refused the pity of the armies.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38826092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Si par </a:t>
            </a:r>
            <a:r>
              <a:rPr lang="en-US" b="0" i="0" u="none" strike="noStrike" baseline="0" dirty="0" err="1">
                <a:latin typeface="Times New Roman" charset="0"/>
              </a:rPr>
              <a:t>quelque</a:t>
            </a:r>
            <a:r>
              <a:rPr lang="en-US" b="0" i="0" u="none" strike="noStrike" baseline="0" dirty="0">
                <a:latin typeface="Times New Roman" charset="0"/>
              </a:rPr>
              <a:t> </a:t>
            </a:r>
            <a:r>
              <a:rPr lang="en-US" b="0" i="0" u="none" strike="noStrike" baseline="0" dirty="0" err="1">
                <a:latin typeface="Times New Roman" charset="0"/>
              </a:rPr>
              <a:t>faiblesse</a:t>
            </a:r>
            <a:r>
              <a:rPr lang="en-US" b="0" i="0" u="none" strike="noStrike" baseline="0" dirty="0">
                <a:latin typeface="Times New Roman" charset="0"/>
              </a:rPr>
              <a:t> </a:t>
            </a:r>
            <a:r>
              <a:rPr lang="en-US" b="0" i="0" u="none" strike="noStrike" baseline="0" dirty="0" err="1">
                <a:latin typeface="Times New Roman" charset="0"/>
              </a:rPr>
              <a:t>ils</a:t>
            </a:r>
            <a:r>
              <a:rPr lang="en-US" b="0" i="0" u="none" strike="noStrike" baseline="0" dirty="0">
                <a:latin typeface="Times New Roman" charset="0"/>
              </a:rPr>
              <a:t> </a:t>
            </a:r>
            <a:r>
              <a:rPr lang="en-US" b="0" i="0" u="none" strike="noStrike" baseline="0" dirty="0" err="1">
                <a:latin typeface="Times New Roman" charset="0"/>
              </a:rPr>
              <a:t>l’avoient</a:t>
            </a:r>
            <a:r>
              <a:rPr lang="en-US" b="0" i="0" u="none" strike="noStrike" baseline="0" dirty="0">
                <a:latin typeface="Times New Roman" charset="0"/>
              </a:rPr>
              <a:t> </a:t>
            </a:r>
            <a:r>
              <a:rPr lang="en-US" b="0" i="0" u="none" strike="noStrike" baseline="0" dirty="0" err="1">
                <a:latin typeface="Times New Roman" charset="0"/>
              </a:rPr>
              <a:t>mendiée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Si </a:t>
            </a:r>
            <a:r>
              <a:rPr lang="en-US" b="0" i="0" u="none" strike="noStrike" baseline="0" dirty="0" err="1">
                <a:latin typeface="Times New Roman" charset="0"/>
              </a:rPr>
              <a:t>leur</a:t>
            </a:r>
            <a:r>
              <a:rPr lang="en-US" b="0" i="0" u="none" strike="noStrike" baseline="0" dirty="0">
                <a:latin typeface="Times New Roman" charset="0"/>
              </a:rPr>
              <a:t> haute </a:t>
            </a:r>
            <a:r>
              <a:rPr lang="en-US" b="0" i="0" u="none" strike="noStrike" baseline="0" dirty="0" err="1">
                <a:latin typeface="Times New Roman" charset="0"/>
              </a:rPr>
              <a:t>vertu</a:t>
            </a:r>
            <a:r>
              <a:rPr lang="en-US" b="0" i="0" u="none" strike="noStrike" baseline="0" dirty="0">
                <a:latin typeface="Times New Roman" charset="0"/>
              </a:rPr>
              <a:t> ne </a:t>
            </a:r>
            <a:r>
              <a:rPr lang="en-US" b="0" i="0" u="none" strike="noStrike" baseline="0" dirty="0" err="1">
                <a:latin typeface="Times New Roman" charset="0"/>
              </a:rPr>
              <a:t>l’eût</a:t>
            </a:r>
            <a:r>
              <a:rPr lang="en-US" b="0" i="0" u="none" strike="noStrike" baseline="0" dirty="0">
                <a:latin typeface="Times New Roman" charset="0"/>
              </a:rPr>
              <a:t> </a:t>
            </a:r>
            <a:r>
              <a:rPr lang="en-US" b="0" i="0" u="none" strike="noStrike" baseline="0" dirty="0" err="1">
                <a:latin typeface="Times New Roman" charset="0"/>
              </a:rPr>
              <a:t>répudiée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Ma main </a:t>
            </a:r>
            <a:r>
              <a:rPr lang="en-US" b="0" i="0" u="none" strike="noStrike" baseline="0" dirty="0" err="1">
                <a:latin typeface="Times New Roman" charset="0"/>
              </a:rPr>
              <a:t>bientôt</a:t>
            </a:r>
            <a:r>
              <a:rPr lang="en-US" b="0" i="0" u="none" strike="noStrike" baseline="0" dirty="0">
                <a:latin typeface="Times New Roman" charset="0"/>
              </a:rPr>
              <a:t> sur </a:t>
            </a:r>
            <a:r>
              <a:rPr lang="en-US" b="0" i="0" u="none" strike="noStrike" baseline="0" dirty="0" err="1">
                <a:latin typeface="Times New Roman" charset="0"/>
              </a:rPr>
              <a:t>eux</a:t>
            </a:r>
            <a:r>
              <a:rPr lang="en-US" b="0" i="0" u="none" strike="noStrike" baseline="0" dirty="0">
                <a:latin typeface="Times New Roman" charset="0"/>
              </a:rPr>
              <a:t> </a:t>
            </a:r>
            <a:r>
              <a:rPr lang="en-US" b="0" i="0" u="none" strike="noStrike" baseline="0" dirty="0" err="1">
                <a:latin typeface="Times New Roman" charset="0"/>
              </a:rPr>
              <a:t>m’eût</a:t>
            </a:r>
            <a:r>
              <a:rPr lang="en-US" b="0" i="0" u="none" strike="noStrike" baseline="0" dirty="0">
                <a:latin typeface="Times New Roman" charset="0"/>
              </a:rPr>
              <a:t> </a:t>
            </a:r>
            <a:r>
              <a:rPr lang="en-US" b="0" i="0" u="none" strike="noStrike" baseline="0" dirty="0" err="1">
                <a:latin typeface="Times New Roman" charset="0"/>
              </a:rPr>
              <a:t>vengé</a:t>
            </a:r>
            <a:r>
              <a:rPr lang="en-US" b="0" i="0" u="none" strike="noStrike" baseline="0" dirty="0">
                <a:latin typeface="Times New Roman" charset="0"/>
              </a:rPr>
              <a:t> </a:t>
            </a:r>
            <a:r>
              <a:rPr lang="en-US" b="0" i="0" u="none" strike="noStrike" baseline="0" dirty="0" err="1">
                <a:latin typeface="Times New Roman" charset="0"/>
              </a:rPr>
              <a:t>hautement</a:t>
            </a:r>
            <a:br>
              <a:rPr lang="en-US" b="0" i="0" u="none" strike="noStrike" baseline="0" dirty="0">
                <a:latin typeface="Times New Roman" charset="0"/>
              </a:rPr>
            </a:br>
            <a:r>
              <a:rPr lang="en-US" b="0" i="0" u="none" strike="noStrike" baseline="0" dirty="0">
                <a:latin typeface="Times New Roman" charset="0"/>
              </a:rPr>
              <a:t>De </a:t>
            </a:r>
            <a:r>
              <a:rPr lang="en-US" b="0" i="0" u="none" strike="noStrike" baseline="0" dirty="0" err="1">
                <a:latin typeface="Times New Roman" charset="0"/>
              </a:rPr>
              <a:t>l’affront</a:t>
            </a:r>
            <a:r>
              <a:rPr lang="en-US" b="0" i="0" u="none" strike="noStrike" baseline="0" dirty="0">
                <a:latin typeface="Times New Roman" charset="0"/>
              </a:rPr>
              <a:t> que </a:t>
            </a:r>
            <a:r>
              <a:rPr lang="en-US" b="0" i="0" u="none" strike="noStrike" baseline="0" dirty="0" err="1">
                <a:latin typeface="Times New Roman" charset="0"/>
              </a:rPr>
              <a:t>m’eût</a:t>
            </a:r>
            <a:r>
              <a:rPr lang="en-US" b="0" i="0" u="none" strike="noStrike" baseline="0" dirty="0">
                <a:latin typeface="Times New Roman" charset="0"/>
              </a:rPr>
              <a:t> fait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mol</a:t>
            </a:r>
            <a:r>
              <a:rPr lang="en-US" b="0" i="0" u="none" strike="noStrike" baseline="0" dirty="0">
                <a:latin typeface="Times New Roman" charset="0"/>
              </a:rPr>
              <a:t> </a:t>
            </a:r>
            <a:r>
              <a:rPr lang="en-US" b="0" i="0" u="none" strike="noStrike" baseline="0" dirty="0" err="1">
                <a:latin typeface="Times New Roman" charset="0"/>
              </a:rPr>
              <a:t>consentement</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Had they wanted pity, I should have punished them</a:t>
            </a:r>
          </a:p>
          <a:p>
            <a:r>
              <a:rPr lang="en-US" dirty="0"/>
              <a:t>for insulting 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44597966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lorsqu’en</a:t>
            </a:r>
            <a:r>
              <a:rPr lang="en-US" b="0" i="0" u="none" strike="noStrike" baseline="0" dirty="0">
                <a:latin typeface="Times New Roman" charset="0"/>
              </a:rPr>
              <a:t> </a:t>
            </a:r>
            <a:r>
              <a:rPr lang="en-US" b="0" i="0" u="none" strike="noStrike" baseline="0" dirty="0" err="1">
                <a:latin typeface="Times New Roman" charset="0"/>
              </a:rPr>
              <a:t>dépit</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on </a:t>
            </a:r>
            <a:r>
              <a:rPr lang="en-US" b="0" i="0" u="none" strike="noStrike" baseline="0" dirty="0" err="1">
                <a:latin typeface="Times New Roman" charset="0"/>
              </a:rPr>
              <a:t>en</a:t>
            </a:r>
            <a:r>
              <a:rPr lang="en-US" b="0" i="0" u="none" strike="noStrike" baseline="0" dirty="0">
                <a:latin typeface="Times New Roman" charset="0"/>
              </a:rPr>
              <a:t> a </a:t>
            </a:r>
            <a:r>
              <a:rPr lang="en-US" b="0" i="0" u="none" strike="noStrike" baseline="0" dirty="0" err="1">
                <a:latin typeface="Times New Roman" charset="0"/>
              </a:rPr>
              <a:t>voulu</a:t>
            </a:r>
            <a:r>
              <a:rPr lang="en-US" b="0" i="0" u="none" strike="noStrike" baseline="0" dirty="0">
                <a:latin typeface="Times New Roman" charset="0"/>
              </a:rPr>
              <a:t> </a:t>
            </a:r>
            <a:r>
              <a:rPr lang="en-US" b="0" i="0" u="none" strike="noStrike" baseline="0" dirty="0" err="1">
                <a:latin typeface="Times New Roman" charset="0"/>
              </a:rPr>
              <a:t>d’autres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ne le </a:t>
            </a:r>
            <a:r>
              <a:rPr lang="en-US" b="0" i="0" u="none" strike="noStrike" baseline="0" dirty="0" err="1">
                <a:latin typeface="Times New Roman" charset="0"/>
              </a:rPr>
              <a:t>cèle</a:t>
            </a:r>
            <a:r>
              <a:rPr lang="en-US" b="0" i="0" u="none" strike="noStrike" baseline="0" dirty="0">
                <a:latin typeface="Times New Roman" charset="0"/>
              </a:rPr>
              <a:t> point, </a:t>
            </a:r>
            <a:r>
              <a:rPr lang="en-US" b="0" i="0" u="none" strike="noStrike" baseline="0" dirty="0" err="1">
                <a:latin typeface="Times New Roman" charset="0"/>
              </a:rPr>
              <a:t>j’ai</a:t>
            </a:r>
            <a:r>
              <a:rPr lang="en-US" b="0" i="0" u="none" strike="noStrike" baseline="0" dirty="0">
                <a:latin typeface="Times New Roman" charset="0"/>
              </a:rPr>
              <a:t> joint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voeux</a:t>
            </a:r>
            <a:r>
              <a:rPr lang="en-US" b="0" i="0" u="none" strike="noStrike" baseline="0" dirty="0">
                <a:latin typeface="Times New Roman" charset="0"/>
              </a:rPr>
              <a:t> aux </a:t>
            </a:r>
            <a:r>
              <a:rPr lang="en-US" b="0" i="0" u="none" strike="noStrike" baseline="0" dirty="0" err="1">
                <a:latin typeface="Times New Roman" charset="0"/>
              </a:rPr>
              <a:t>vôtres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Si le </a:t>
            </a:r>
            <a:r>
              <a:rPr lang="en-US" b="0" i="0" u="none" strike="noStrike" baseline="0" dirty="0" err="1">
                <a:latin typeface="Times New Roman" charset="0"/>
              </a:rPr>
              <a:t>ciel</a:t>
            </a:r>
            <a:r>
              <a:rPr lang="en-US" b="0" i="0" u="none" strike="noStrike" baseline="0" dirty="0">
                <a:latin typeface="Times New Roman" charset="0"/>
              </a:rPr>
              <a:t> </a:t>
            </a:r>
            <a:r>
              <a:rPr lang="en-US" b="0" i="0" u="none" strike="noStrike" baseline="0" dirty="0" err="1">
                <a:latin typeface="Times New Roman" charset="0"/>
              </a:rPr>
              <a:t>pitoyable</a:t>
            </a:r>
            <a:r>
              <a:rPr lang="en-US" b="0" i="0" u="none" strike="noStrike" baseline="0" dirty="0">
                <a:latin typeface="Times New Roman" charset="0"/>
              </a:rPr>
              <a:t> </a:t>
            </a:r>
            <a:r>
              <a:rPr lang="en-US" b="0" i="0" u="none" strike="noStrike" baseline="0" dirty="0" err="1">
                <a:latin typeface="Times New Roman" charset="0"/>
              </a:rPr>
              <a:t>eût</a:t>
            </a:r>
            <a:r>
              <a:rPr lang="en-US" b="0" i="0" u="none" strike="noStrike" baseline="0" dirty="0">
                <a:latin typeface="Times New Roman" charset="0"/>
              </a:rPr>
              <a:t> </a:t>
            </a:r>
            <a:r>
              <a:rPr lang="en-US" b="0" i="0" u="none" strike="noStrike" baseline="0" dirty="0" err="1">
                <a:latin typeface="Times New Roman" charset="0"/>
              </a:rPr>
              <a:t>écouté</a:t>
            </a:r>
            <a:r>
              <a:rPr lang="en-US" b="0" i="0" u="none" strike="noStrike" baseline="0" dirty="0">
                <a:latin typeface="Times New Roman" charset="0"/>
              </a:rPr>
              <a:t> ma </a:t>
            </a:r>
            <a:r>
              <a:rPr lang="en-US" b="0" i="0" u="none" strike="noStrike" baseline="0" dirty="0" err="1">
                <a:latin typeface="Times New Roman" charset="0"/>
              </a:rPr>
              <a:t>voix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Albe</a:t>
            </a:r>
            <a:r>
              <a:rPr lang="en-US" b="0" i="0" u="none" strike="noStrike" baseline="0" dirty="0">
                <a:latin typeface="Times New Roman" charset="0"/>
              </a:rPr>
              <a:t> </a:t>
            </a:r>
            <a:r>
              <a:rPr lang="en-US" b="0" i="0" u="none" strike="noStrike" baseline="0" dirty="0" err="1">
                <a:latin typeface="Times New Roman" charset="0"/>
              </a:rPr>
              <a:t>serait</a:t>
            </a:r>
            <a:r>
              <a:rPr lang="en-US" b="0" i="0" u="none" strike="noStrike" baseline="0" dirty="0">
                <a:latin typeface="Times New Roman" charset="0"/>
              </a:rPr>
              <a:t> </a:t>
            </a:r>
            <a:r>
              <a:rPr lang="en-US" b="0" i="0" u="none" strike="noStrike" baseline="0" dirty="0" err="1">
                <a:latin typeface="Times New Roman" charset="0"/>
              </a:rPr>
              <a:t>réduite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faire un </a:t>
            </a:r>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choix</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But when there was a call for other champions, </a:t>
            </a:r>
          </a:p>
          <a:p>
            <a:r>
              <a:rPr lang="en-US" dirty="0"/>
              <a:t>I supported that. If only the gods had heard me,</a:t>
            </a:r>
          </a:p>
          <a:p>
            <a:r>
              <a:rPr lang="en-US" dirty="0"/>
              <a:t>Alba would have chosen other men.</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65521297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La prudence des </a:t>
            </a:r>
            <a:r>
              <a:rPr lang="en-US" b="0" i="0" u="none" strike="noStrike" baseline="0" dirty="0" err="1">
                <a:latin typeface="Times New Roman" charset="0"/>
              </a:rPr>
              <a:t>dieux</a:t>
            </a:r>
            <a:r>
              <a:rPr lang="en-US" b="0" i="0" u="none" strike="noStrike" baseline="0" dirty="0">
                <a:latin typeface="Times New Roman" charset="0"/>
              </a:rPr>
              <a:t> </a:t>
            </a:r>
            <a:r>
              <a:rPr lang="en-US" b="0" i="0" u="none" strike="noStrike" baseline="0" dirty="0" err="1">
                <a:latin typeface="Times New Roman" charset="0"/>
              </a:rPr>
              <a:t>autrement</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dispose ;	</a:t>
            </a:r>
            <a:br>
              <a:rPr lang="en-US" b="0" i="0" u="none" strike="noStrike" baseline="0" dirty="0">
                <a:latin typeface="Times New Roman" charset="0"/>
              </a:rPr>
            </a:br>
            <a:r>
              <a:rPr lang="en-US" b="0" i="0" u="none" strike="noStrike" baseline="0" dirty="0">
                <a:latin typeface="Times New Roman" charset="0"/>
              </a:rPr>
              <a:t>Sur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ordre</a:t>
            </a:r>
            <a:r>
              <a:rPr lang="en-US" b="0" i="0" u="none" strike="noStrike" baseline="0" dirty="0">
                <a:latin typeface="Times New Roman" charset="0"/>
              </a:rPr>
              <a:t> </a:t>
            </a:r>
            <a:r>
              <a:rPr lang="en-US" b="0" i="0" u="none" strike="noStrike" baseline="0" dirty="0" err="1">
                <a:latin typeface="Times New Roman" charset="0"/>
              </a:rPr>
              <a:t>éternel</a:t>
            </a:r>
            <a:r>
              <a:rPr lang="en-US" b="0" i="0" u="none" strike="noStrike" baseline="0" dirty="0">
                <a:latin typeface="Times New Roman" charset="0"/>
              </a:rPr>
              <a:t> mon esprit se repose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s’arme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besoin</a:t>
            </a:r>
            <a:r>
              <a:rPr lang="en-US" b="0" i="0" u="none" strike="noStrike" baseline="0" dirty="0">
                <a:latin typeface="Times New Roman" charset="0"/>
              </a:rPr>
              <a:t> de </a:t>
            </a:r>
            <a:r>
              <a:rPr lang="en-US" b="0" i="0" u="none" strike="noStrike" baseline="0" dirty="0" err="1">
                <a:latin typeface="Times New Roman" charset="0"/>
              </a:rPr>
              <a:t>générosité</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du </a:t>
            </a:r>
            <a:r>
              <a:rPr lang="en-US" b="0" i="0" u="none" strike="noStrike" baseline="0" dirty="0" err="1">
                <a:latin typeface="Times New Roman" charset="0"/>
              </a:rPr>
              <a:t>bonheur</a:t>
            </a:r>
            <a:r>
              <a:rPr lang="en-US" b="0" i="0" u="none" strike="noStrike" baseline="0" dirty="0">
                <a:latin typeface="Times New Roman" charset="0"/>
              </a:rPr>
              <a:t> public fait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félicité</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The gods chose otherwise. I accept their rule,</a:t>
            </a:r>
          </a:p>
          <a:p>
            <a:r>
              <a:rPr lang="en-US" dirty="0"/>
              <a:t>and bear it nobly.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66130758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Tâchez</a:t>
            </a:r>
            <a:r>
              <a:rPr lang="en-US" b="0" i="0" u="none" strike="noStrike" baseline="0" dirty="0">
                <a:latin typeface="Times New Roman" charset="0"/>
              </a:rPr>
              <a:t> </a:t>
            </a:r>
            <a:r>
              <a:rPr lang="en-US" b="0" i="0" u="none" strike="noStrike" baseline="0" dirty="0" err="1">
                <a:latin typeface="Times New Roman" charset="0"/>
              </a:rPr>
              <a:t>d’en</a:t>
            </a:r>
            <a:r>
              <a:rPr lang="en-US" b="0" i="0" u="none" strike="noStrike" baseline="0" dirty="0">
                <a:latin typeface="Times New Roman" charset="0"/>
              </a:rPr>
              <a:t> faire </a:t>
            </a:r>
            <a:r>
              <a:rPr lang="en-US" b="0" i="0" u="none" strike="noStrike" baseline="0" dirty="0" err="1">
                <a:latin typeface="Times New Roman" charset="0"/>
              </a:rPr>
              <a:t>autant</a:t>
            </a:r>
            <a:r>
              <a:rPr lang="en-US" b="0" i="0" u="none" strike="noStrike" baseline="0" dirty="0">
                <a:latin typeface="Times New Roman" charset="0"/>
              </a:rPr>
              <a:t> pour </a:t>
            </a:r>
            <a:r>
              <a:rPr lang="en-US" b="0" i="0" u="none" strike="noStrike" baseline="0" dirty="0" err="1">
                <a:latin typeface="Times New Roman" charset="0"/>
              </a:rPr>
              <a:t>soulager</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peines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songez</a:t>
            </a:r>
            <a:r>
              <a:rPr lang="en-US" b="0" i="0" u="none" strike="noStrike" baseline="0" dirty="0">
                <a:latin typeface="Times New Roman" charset="0"/>
              </a:rPr>
              <a:t> </a:t>
            </a:r>
            <a:r>
              <a:rPr lang="en-US" b="0" i="0" u="none" strike="noStrike" baseline="0" dirty="0" err="1">
                <a:latin typeface="Times New Roman" charset="0"/>
              </a:rPr>
              <a:t>toutes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que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êtes</a:t>
            </a:r>
            <a:r>
              <a:rPr lang="en-US" b="0" i="0" u="none" strike="noStrike" baseline="0" dirty="0">
                <a:latin typeface="Times New Roman" charset="0"/>
              </a:rPr>
              <a:t> </a:t>
            </a:r>
            <a:r>
              <a:rPr lang="en-US" b="0" i="0" u="none" strike="noStrike" baseline="0" dirty="0" err="1">
                <a:latin typeface="Times New Roman" charset="0"/>
              </a:rPr>
              <a:t>romaines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l’êtes</a:t>
            </a:r>
            <a:r>
              <a:rPr lang="en-US" b="0" i="0" u="none" strike="noStrike" baseline="0" dirty="0">
                <a:latin typeface="Times New Roman" charset="0"/>
              </a:rPr>
              <a:t> </a:t>
            </a:r>
            <a:r>
              <a:rPr lang="en-US" b="0" i="0" u="none" strike="noStrike" baseline="0" dirty="0" err="1">
                <a:latin typeface="Times New Roman" charset="0"/>
              </a:rPr>
              <a:t>devenue</a:t>
            </a:r>
            <a:r>
              <a:rPr lang="en-US" b="0" i="0" u="none" strike="noStrike" baseline="0" dirty="0">
                <a:latin typeface="Times New Roman" charset="0"/>
              </a:rPr>
              <a:t>, et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l’êtes</a:t>
            </a:r>
            <a:r>
              <a:rPr lang="en-US" b="0" i="0" u="none" strike="noStrike" baseline="0" dirty="0">
                <a:latin typeface="Times New Roman" charset="0"/>
              </a:rPr>
              <a:t> </a:t>
            </a:r>
            <a:r>
              <a:rPr lang="en-US" b="0" i="0" u="none" strike="noStrike" baseline="0" dirty="0" err="1">
                <a:latin typeface="Times New Roman" charset="0"/>
              </a:rPr>
              <a:t>encor</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Try to do the same, and remember</a:t>
            </a:r>
          </a:p>
          <a:p>
            <a:r>
              <a:rPr lang="en-US" dirty="0"/>
              <a:t>you are both Roman!</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36874148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Un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glorieux</a:t>
            </a:r>
            <a:r>
              <a:rPr lang="en-US" b="0" i="0" u="none" strike="noStrike" baseline="0" dirty="0">
                <a:latin typeface="Times New Roman" charset="0"/>
              </a:rPr>
              <a:t> </a:t>
            </a:r>
            <a:r>
              <a:rPr lang="en-US" b="0" i="0" u="none" strike="noStrike" baseline="0" dirty="0" err="1">
                <a:latin typeface="Times New Roman" charset="0"/>
              </a:rPr>
              <a:t>titre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un </a:t>
            </a:r>
            <a:r>
              <a:rPr lang="en-US" b="0" i="0" u="none" strike="noStrike" baseline="0" dirty="0" err="1">
                <a:latin typeface="Times New Roman" charset="0"/>
              </a:rPr>
              <a:t>digne</a:t>
            </a:r>
            <a:r>
              <a:rPr lang="en-US" b="0" i="0" u="none" strike="noStrike" baseline="0" dirty="0">
                <a:latin typeface="Times New Roman" charset="0"/>
              </a:rPr>
              <a:t> </a:t>
            </a:r>
            <a:r>
              <a:rPr lang="en-US" b="0" i="0" u="none" strike="noStrike" baseline="0" dirty="0" err="1">
                <a:latin typeface="Times New Roman" charset="0"/>
              </a:rPr>
              <a:t>trésor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Un jour, un jour </a:t>
            </a:r>
            <a:r>
              <a:rPr lang="en-US" b="0" i="0" u="none" strike="noStrike" baseline="0" dirty="0" err="1">
                <a:latin typeface="Times New Roman" charset="0"/>
              </a:rPr>
              <a:t>viendra</a:t>
            </a:r>
            <a:r>
              <a:rPr lang="en-US" b="0" i="0" u="none" strike="noStrike" baseline="0" dirty="0">
                <a:latin typeface="Times New Roman" charset="0"/>
              </a:rPr>
              <a:t> que par </a:t>
            </a:r>
            <a:r>
              <a:rPr lang="en-US" b="0" i="0" u="none" strike="noStrike" baseline="0" dirty="0" err="1">
                <a:latin typeface="Times New Roman" charset="0"/>
              </a:rPr>
              <a:t>toute</a:t>
            </a:r>
            <a:r>
              <a:rPr lang="en-US" b="0" i="0" u="none" strike="noStrike" baseline="0" dirty="0">
                <a:latin typeface="Times New Roman" charset="0"/>
              </a:rPr>
              <a:t> la </a:t>
            </a:r>
            <a:r>
              <a:rPr lang="en-US" b="0" i="0" u="none" strike="noStrike" baseline="0" dirty="0" err="1">
                <a:latin typeface="Times New Roman" charset="0"/>
              </a:rPr>
              <a:t>terre</a:t>
            </a:r>
            <a:br>
              <a:rPr lang="en-US" b="0" i="0" u="none" strike="noStrike" baseline="0" dirty="0">
                <a:latin typeface="Times New Roman" charset="0"/>
              </a:rPr>
            </a:br>
            <a:r>
              <a:rPr lang="en-US" b="0" i="0" u="none" strike="noStrike" baseline="0" dirty="0">
                <a:latin typeface="Times New Roman" charset="0"/>
              </a:rPr>
              <a:t>Rome se </a:t>
            </a:r>
            <a:r>
              <a:rPr lang="en-US" b="0" i="0" u="none" strike="noStrike" baseline="0" dirty="0" err="1">
                <a:latin typeface="Times New Roman" charset="0"/>
              </a:rPr>
              <a:t>fera</a:t>
            </a:r>
            <a:r>
              <a:rPr lang="en-US" b="0" i="0" u="none" strike="noStrike" baseline="0" dirty="0">
                <a:latin typeface="Times New Roman" charset="0"/>
              </a:rPr>
              <a:t> </a:t>
            </a:r>
            <a:r>
              <a:rPr lang="en-US" b="0" i="0" u="none" strike="noStrike" baseline="0" dirty="0" err="1">
                <a:latin typeface="Times New Roman" charset="0"/>
              </a:rPr>
              <a:t>craindre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l’égal</a:t>
            </a:r>
            <a:r>
              <a:rPr lang="en-US" b="0" i="0" u="none" strike="noStrike" baseline="0" dirty="0">
                <a:latin typeface="Times New Roman" charset="0"/>
              </a:rPr>
              <a:t> du </a:t>
            </a:r>
            <a:r>
              <a:rPr lang="en-US" b="0" i="0" u="none" strike="noStrike" baseline="0" dirty="0" err="1">
                <a:latin typeface="Times New Roman" charset="0"/>
              </a:rPr>
              <a:t>tonnerre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que tout </a:t>
            </a:r>
            <a:r>
              <a:rPr lang="en-US" b="0" i="0" u="none" strike="noStrike" baseline="0" dirty="0" err="1">
                <a:latin typeface="Times New Roman" charset="0"/>
              </a:rPr>
              <a:t>l’univers</a:t>
            </a:r>
            <a:r>
              <a:rPr lang="en-US" b="0" i="0" u="none" strike="noStrike" baseline="0" dirty="0">
                <a:latin typeface="Times New Roman" charset="0"/>
              </a:rPr>
              <a:t> </a:t>
            </a:r>
            <a:r>
              <a:rPr lang="en-US" b="0" i="0" u="none" strike="noStrike" baseline="0" dirty="0" err="1">
                <a:latin typeface="Times New Roman" charset="0"/>
              </a:rPr>
              <a:t>tremblant</a:t>
            </a:r>
            <a:r>
              <a:rPr lang="en-US" b="0" i="0" u="none" strike="noStrike" baseline="0" dirty="0">
                <a:latin typeface="Times New Roman" charset="0"/>
              </a:rPr>
              <a:t> </a:t>
            </a:r>
            <a:r>
              <a:rPr lang="en-US" b="0" i="0" u="none" strike="noStrike" baseline="0" dirty="0" err="1">
                <a:latin typeface="Times New Roman" charset="0"/>
              </a:rPr>
              <a:t>dessous</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lois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Ce grand nom </a:t>
            </a:r>
            <a:r>
              <a:rPr lang="en-US" b="0" i="0" u="none" strike="noStrike" baseline="0" dirty="0" err="1">
                <a:latin typeface="Times New Roman" charset="0"/>
              </a:rPr>
              <a:t>deviendra</a:t>
            </a:r>
            <a:r>
              <a:rPr lang="en-US" b="0" i="0" u="none" strike="noStrike" baseline="0" dirty="0">
                <a:latin typeface="Times New Roman" charset="0"/>
              </a:rPr>
              <a:t> </a:t>
            </a:r>
            <a:r>
              <a:rPr lang="en-US" b="0" i="0" u="none" strike="noStrike" baseline="0" dirty="0" err="1">
                <a:latin typeface="Times New Roman" charset="0"/>
              </a:rPr>
              <a:t>l’ambition</a:t>
            </a:r>
            <a:r>
              <a:rPr lang="en-US" b="0" i="0" u="none" strike="noStrike" baseline="0" dirty="0">
                <a:latin typeface="Times New Roman" charset="0"/>
              </a:rPr>
              <a:t> des </a:t>
            </a:r>
            <a:r>
              <a:rPr lang="en-US" b="0" i="0" u="none" strike="noStrike" baseline="0" dirty="0" err="1">
                <a:latin typeface="Times New Roman" charset="0"/>
              </a:rPr>
              <a:t>rois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Les </a:t>
            </a:r>
            <a:r>
              <a:rPr lang="en-US" b="0" i="0" u="none" strike="noStrike" baseline="0" dirty="0" err="1">
                <a:latin typeface="Times New Roman" charset="0"/>
              </a:rPr>
              <a:t>dieux</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Énée</a:t>
            </a:r>
            <a:r>
              <a:rPr lang="en-US" b="0" i="0" u="none" strike="noStrike" baseline="0" dirty="0">
                <a:latin typeface="Times New Roman" charset="0"/>
              </a:rPr>
              <a:t> </a:t>
            </a:r>
            <a:r>
              <a:rPr lang="en-US" b="0" i="0" u="none" strike="noStrike" baseline="0" dirty="0" err="1">
                <a:latin typeface="Times New Roman" charset="0"/>
              </a:rPr>
              <a:t>ont</a:t>
            </a:r>
            <a:r>
              <a:rPr lang="en-US" b="0" i="0" u="none" strike="noStrike" baseline="0" dirty="0">
                <a:latin typeface="Times New Roman" charset="0"/>
              </a:rPr>
              <a:t> </a:t>
            </a:r>
            <a:r>
              <a:rPr lang="en-US" b="0" i="0" u="none" strike="noStrike" baseline="0" dirty="0" err="1">
                <a:latin typeface="Times New Roman" charset="0"/>
              </a:rPr>
              <a:t>promis</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gloire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That is a precious thing. One day</a:t>
            </a:r>
          </a:p>
          <a:p>
            <a:r>
              <a:rPr lang="en-US" dirty="0"/>
              <a:t>Rome will rule the world, as the gods</a:t>
            </a:r>
          </a:p>
          <a:p>
            <a:r>
              <a:rPr lang="en-US" dirty="0"/>
              <a:t>promised Aeneas.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593294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Si </a:t>
            </a:r>
            <a:r>
              <a:rPr lang="en-US" b="0" i="0" u="none" strike="noStrike" baseline="0" dirty="0" err="1">
                <a:latin typeface="Times New Roman" charset="0"/>
              </a:rPr>
              <a:t>près</a:t>
            </a:r>
            <a:r>
              <a:rPr lang="en-US" b="0" i="0" u="none" strike="noStrike" baseline="0" dirty="0">
                <a:latin typeface="Times New Roman" charset="0"/>
              </a:rPr>
              <a:t> de </a:t>
            </a:r>
            <a:r>
              <a:rPr lang="en-US" b="0" i="0" u="none" strike="noStrike" baseline="0" dirty="0" err="1">
                <a:latin typeface="Times New Roman" charset="0"/>
              </a:rPr>
              <a:t>voir</a:t>
            </a:r>
            <a:r>
              <a:rPr lang="en-US" b="0" i="0" u="none" strike="noStrike" baseline="0" dirty="0">
                <a:latin typeface="Times New Roman" charset="0"/>
              </a:rPr>
              <a:t> sur </a:t>
            </a:r>
            <a:r>
              <a:rPr lang="en-US" b="0" i="0" u="none" strike="noStrike" baseline="0" dirty="0" err="1">
                <a:latin typeface="Times New Roman" charset="0"/>
              </a:rPr>
              <a:t>soi</a:t>
            </a:r>
            <a:r>
              <a:rPr lang="en-US" b="0" i="0" u="none" strike="noStrike" baseline="0" dirty="0">
                <a:latin typeface="Times New Roman" charset="0"/>
              </a:rPr>
              <a:t> </a:t>
            </a:r>
            <a:r>
              <a:rPr lang="en-US" b="0" i="0" u="none" strike="noStrike" baseline="0" dirty="0" err="1">
                <a:latin typeface="Times New Roman" charset="0"/>
              </a:rPr>
              <a:t>fondre</a:t>
            </a:r>
            <a:r>
              <a:rPr lang="en-US" b="0" i="0" u="none" strike="noStrike" baseline="0" dirty="0">
                <a:latin typeface="Times New Roman" charset="0"/>
              </a:rPr>
              <a:t> de </a:t>
            </a:r>
            <a:r>
              <a:rPr lang="en-US" b="0" i="0" u="none" strike="noStrike" baseline="0" dirty="0" err="1">
                <a:latin typeface="Times New Roman" charset="0"/>
              </a:rPr>
              <a:t>tels</a:t>
            </a:r>
            <a:r>
              <a:rPr lang="en-US" b="0" i="0" u="none" strike="noStrike" baseline="0" dirty="0">
                <a:latin typeface="Times New Roman" charset="0"/>
              </a:rPr>
              <a:t> </a:t>
            </a:r>
            <a:r>
              <a:rPr lang="en-US" b="0" i="0" u="none" strike="noStrike" baseline="0" dirty="0" err="1">
                <a:latin typeface="Times New Roman" charset="0"/>
              </a:rPr>
              <a:t>orages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L’ébranlement</a:t>
            </a:r>
            <a:r>
              <a:rPr lang="en-US" b="0" i="0" u="none" strike="noStrike" baseline="0" dirty="0">
                <a:latin typeface="Times New Roman" charset="0"/>
              </a:rPr>
              <a:t> </a:t>
            </a:r>
            <a:r>
              <a:rPr lang="en-US" b="0" i="0" u="none" strike="noStrike" baseline="0" dirty="0" err="1">
                <a:latin typeface="Times New Roman" charset="0"/>
              </a:rPr>
              <a:t>sied</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aux plus </a:t>
            </a:r>
            <a:r>
              <a:rPr lang="en-US" b="0" i="0" u="none" strike="noStrike" baseline="0" dirty="0" err="1">
                <a:latin typeface="Times New Roman" charset="0"/>
              </a:rPr>
              <a:t>fermes</a:t>
            </a:r>
            <a:r>
              <a:rPr lang="en-US" b="0" i="0" u="none" strike="noStrike" baseline="0" dirty="0">
                <a:latin typeface="Times New Roman" charset="0"/>
              </a:rPr>
              <a:t> </a:t>
            </a:r>
            <a:r>
              <a:rPr lang="en-US" b="0" i="0" u="none" strike="noStrike" baseline="0" dirty="0" err="1">
                <a:latin typeface="Times New Roman" charset="0"/>
              </a:rPr>
              <a:t>courages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l’esprit</a:t>
            </a:r>
            <a:r>
              <a:rPr lang="en-US" b="0" i="0" u="none" strike="noStrike" baseline="0" dirty="0">
                <a:latin typeface="Times New Roman" charset="0"/>
              </a:rPr>
              <a:t> le plus </a:t>
            </a:r>
            <a:r>
              <a:rPr lang="en-US" b="0" i="0" u="none" strike="noStrike" baseline="0" dirty="0" err="1">
                <a:latin typeface="Times New Roman" charset="0"/>
              </a:rPr>
              <a:t>mâle</a:t>
            </a:r>
            <a:r>
              <a:rPr lang="en-US" b="0" i="0" u="none" strike="noStrike" baseline="0" dirty="0">
                <a:latin typeface="Times New Roman" charset="0"/>
              </a:rPr>
              <a:t> et le </a:t>
            </a:r>
            <a:r>
              <a:rPr lang="en-US" b="0" i="0" u="none" strike="noStrike" baseline="0" dirty="0" err="1">
                <a:latin typeface="Times New Roman" charset="0"/>
              </a:rPr>
              <a:t>moins</a:t>
            </a:r>
            <a:r>
              <a:rPr lang="en-US" b="0" i="0" u="none" strike="noStrike" baseline="0" dirty="0">
                <a:latin typeface="Times New Roman" charset="0"/>
              </a:rPr>
              <a:t> </a:t>
            </a:r>
            <a:r>
              <a:rPr lang="en-US" b="0" i="0" u="none" strike="noStrike" baseline="0" dirty="0" err="1">
                <a:latin typeface="Times New Roman" charset="0"/>
              </a:rPr>
              <a:t>abattu</a:t>
            </a:r>
            <a:br>
              <a:rPr lang="en-US" b="0" i="0" u="none" strike="noStrike" baseline="0" dirty="0">
                <a:latin typeface="Times New Roman" charset="0"/>
              </a:rPr>
            </a:br>
            <a:r>
              <a:rPr lang="en-US" b="0" i="0" u="none" strike="noStrike" baseline="0" dirty="0">
                <a:latin typeface="Times New Roman" charset="0"/>
              </a:rPr>
              <a:t>Ne </a:t>
            </a:r>
            <a:r>
              <a:rPr lang="en-US" b="0" i="0" u="none" strike="noStrike" baseline="0" dirty="0" err="1">
                <a:latin typeface="Times New Roman" charset="0"/>
              </a:rPr>
              <a:t>saurait</a:t>
            </a:r>
            <a:r>
              <a:rPr lang="en-US" b="0" i="0" u="none" strike="noStrike" baseline="0" dirty="0">
                <a:latin typeface="Times New Roman" charset="0"/>
              </a:rPr>
              <a:t> sans </a:t>
            </a:r>
            <a:r>
              <a:rPr lang="en-US" b="0" i="0" u="none" strike="noStrike" baseline="0" dirty="0" err="1">
                <a:latin typeface="Times New Roman" charset="0"/>
              </a:rPr>
              <a:t>désordre</a:t>
            </a:r>
            <a:r>
              <a:rPr lang="en-US" b="0" i="0" u="none" strike="noStrike" baseline="0" dirty="0">
                <a:latin typeface="Times New Roman" charset="0"/>
              </a:rPr>
              <a:t> </a:t>
            </a:r>
            <a:r>
              <a:rPr lang="en-US" b="0" i="0" u="none" strike="noStrike" baseline="0" dirty="0" err="1">
                <a:latin typeface="Times New Roman" charset="0"/>
              </a:rPr>
              <a:t>exercer</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vertu</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569278" cy="978584"/>
          </a:xfrm>
        </p:spPr>
        <p:txBody>
          <a:bodyPr/>
          <a:lstStyle/>
          <a:p>
            <a:r>
              <a:rPr lang="en-US" dirty="0"/>
              <a:t>Even the bravest of men would be shaken</a:t>
            </a:r>
          </a:p>
          <a:p>
            <a:r>
              <a:rPr lang="en-US" dirty="0"/>
              <a:t>by the prospect of such storms.</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45175363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Nous </a:t>
            </a:r>
            <a:r>
              <a:rPr lang="en-US" b="0" i="0" u="none" strike="noStrike" baseline="0" dirty="0" err="1">
                <a:latin typeface="Times New Roman" charset="0"/>
              </a:rPr>
              <a:t>venez-vous</a:t>
            </a:r>
            <a:r>
              <a:rPr lang="en-US" b="0" i="0" u="none" strike="noStrike" baseline="0" dirty="0">
                <a:latin typeface="Times New Roman" charset="0"/>
              </a:rPr>
              <a:t>, Julie, </a:t>
            </a:r>
            <a:r>
              <a:rPr lang="en-US" b="0" i="0" u="none" strike="noStrike" baseline="0" dirty="0" err="1">
                <a:latin typeface="Times New Roman" charset="0"/>
              </a:rPr>
              <a:t>apprendre</a:t>
            </a:r>
            <a:r>
              <a:rPr lang="en-US" b="0" i="0" u="none" strike="noStrike" baseline="0" dirty="0">
                <a:latin typeface="Times New Roman" charset="0"/>
              </a:rPr>
              <a:t> la </a:t>
            </a:r>
            <a:r>
              <a:rPr lang="en-US" b="0" i="0" u="none" strike="noStrike" baseline="0" dirty="0" err="1">
                <a:latin typeface="Times New Roman" charset="0"/>
              </a:rPr>
              <a:t>victoire</a:t>
            </a:r>
            <a:r>
              <a:rPr lang="en-US" b="0" i="0" u="none" strike="noStrike" baseline="0" dirty="0">
                <a:latin typeface="Times New Roman" charset="0"/>
              </a:rPr>
              <a:t> ?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470753"/>
          </a:xfrm>
        </p:spPr>
        <p:txBody>
          <a:bodyPr/>
          <a:lstStyle/>
          <a:p>
            <a:r>
              <a:rPr lang="en-US" dirty="0"/>
              <a:t>Julie, do you bring news of victory?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74121464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plutôt</a:t>
            </a:r>
            <a:r>
              <a:rPr lang="en-US" b="0" i="0" u="none" strike="noStrike" baseline="0" dirty="0">
                <a:latin typeface="Times New Roman" charset="0"/>
              </a:rPr>
              <a:t> du combat les </a:t>
            </a:r>
            <a:r>
              <a:rPr lang="en-US" b="0" i="0" u="none" strike="noStrike" baseline="0" dirty="0" err="1">
                <a:latin typeface="Times New Roman" charset="0"/>
              </a:rPr>
              <a:t>funestes</a:t>
            </a:r>
            <a:r>
              <a:rPr lang="en-US" b="0" i="0" u="none" strike="noStrike" baseline="0" dirty="0">
                <a:latin typeface="Times New Roman" charset="0"/>
              </a:rPr>
              <a:t> </a:t>
            </a:r>
            <a:r>
              <a:rPr lang="en-US" b="0" i="0" u="none" strike="noStrike" baseline="0" dirty="0" err="1">
                <a:latin typeface="Times New Roman" charset="0"/>
              </a:rPr>
              <a:t>effets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Rome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sujette</a:t>
            </a:r>
            <a:r>
              <a:rPr lang="en-US" b="0" i="0" u="none" strike="noStrike" baseline="0" dirty="0">
                <a:latin typeface="Times New Roman" charset="0"/>
              </a:rPr>
              <a:t> </a:t>
            </a:r>
            <a:r>
              <a:rPr lang="en-US" b="0" i="0" u="none" strike="noStrike" baseline="0" dirty="0" err="1">
                <a:latin typeface="Times New Roman" charset="0"/>
              </a:rPr>
              <a:t>d’Albe</a:t>
            </a:r>
            <a:r>
              <a:rPr lang="en-US" b="0" i="0" u="none" strike="noStrike" baseline="0" dirty="0">
                <a:latin typeface="Times New Roman" charset="0"/>
              </a:rPr>
              <a:t>, et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fils</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défaits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Des trois les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morts</a:t>
            </a:r>
            <a:r>
              <a:rPr lang="en-US" b="0" i="0" u="none" strike="noStrike" baseline="0" dirty="0">
                <a:latin typeface="Times New Roman" charset="0"/>
              </a:rPr>
              <a:t>, son </a:t>
            </a:r>
            <a:r>
              <a:rPr lang="en-US" b="0" i="0" u="none" strike="noStrike" baseline="0" dirty="0" err="1">
                <a:latin typeface="Times New Roman" charset="0"/>
              </a:rPr>
              <a:t>époux</a:t>
            </a:r>
            <a:r>
              <a:rPr lang="en-US" b="0" i="0" u="none" strike="noStrike" baseline="0" dirty="0">
                <a:latin typeface="Times New Roman" charset="0"/>
              </a:rPr>
              <a:t> </a:t>
            </a:r>
            <a:r>
              <a:rPr lang="en-US" b="0" i="0" u="none" strike="noStrike" baseline="0" dirty="0" err="1">
                <a:latin typeface="Times New Roman" charset="0"/>
              </a:rPr>
              <a:t>seul</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reste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JULIE</a:t>
            </a:r>
          </a:p>
          <a:p>
            <a:r>
              <a:rPr lang="en-US" dirty="0"/>
              <a:t>Rome has lost. Two of your sons are dead.</a:t>
            </a:r>
          </a:p>
          <a:p>
            <a:r>
              <a:rPr lang="en-US" dirty="0"/>
              <a:t>Only Sabine’s husband survives.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4193588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err="1">
                <a:latin typeface="Times New Roman" charset="0"/>
              </a:rPr>
              <a:t>Ô</a:t>
            </a:r>
            <a:r>
              <a:rPr lang="en-US" b="0" i="0" u="none" strike="noStrike" baseline="0" dirty="0">
                <a:latin typeface="Times New Roman" charset="0"/>
              </a:rPr>
              <a:t> d’un triste combat </a:t>
            </a:r>
            <a:r>
              <a:rPr lang="en-US" b="0" i="0" u="none" strike="noStrike" baseline="0" dirty="0" err="1">
                <a:latin typeface="Times New Roman" charset="0"/>
              </a:rPr>
              <a:t>effet</a:t>
            </a:r>
            <a:r>
              <a:rPr lang="en-US" b="0" i="0" u="none" strike="noStrike" baseline="0" dirty="0">
                <a:latin typeface="Times New Roman" charset="0"/>
              </a:rPr>
              <a:t> </a:t>
            </a:r>
            <a:r>
              <a:rPr lang="en-US" b="0" i="0" u="none" strike="noStrike" baseline="0" dirty="0" err="1">
                <a:latin typeface="Times New Roman" charset="0"/>
              </a:rPr>
              <a:t>vraiment</a:t>
            </a:r>
            <a:r>
              <a:rPr lang="en-US" b="0" i="0" u="none" strike="noStrike" baseline="0" dirty="0">
                <a:latin typeface="Times New Roman" charset="0"/>
              </a:rPr>
              <a:t> </a:t>
            </a:r>
            <a:r>
              <a:rPr lang="en-US" b="0" i="0" u="none" strike="noStrike" baseline="0" dirty="0" err="1">
                <a:latin typeface="Times New Roman" charset="0"/>
              </a:rPr>
              <a:t>funeste</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a:latin typeface="Times New Roman" charset="0"/>
              </a:rPr>
              <a:t>Rome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sujette</a:t>
            </a:r>
            <a:r>
              <a:rPr lang="en-US" b="0" i="0" u="none" strike="noStrike" baseline="0" dirty="0">
                <a:latin typeface="Times New Roman" charset="0"/>
              </a:rPr>
              <a:t> </a:t>
            </a:r>
            <a:r>
              <a:rPr lang="en-US" b="0" i="0" u="none" strike="noStrike" baseline="0" dirty="0" err="1">
                <a:latin typeface="Times New Roman" charset="0"/>
              </a:rPr>
              <a:t>d’Albe</a:t>
            </a:r>
            <a:r>
              <a:rPr lang="en-US" b="0" i="0" u="none" strike="noStrike" baseline="0" dirty="0">
                <a:latin typeface="Times New Roman" charset="0"/>
              </a:rPr>
              <a:t>, et pour </a:t>
            </a:r>
            <a:r>
              <a:rPr lang="en-US" b="0" i="0" u="none" strike="noStrike" baseline="0" dirty="0" err="1">
                <a:latin typeface="Times New Roman" charset="0"/>
              </a:rPr>
              <a:t>l’en</a:t>
            </a:r>
            <a:r>
              <a:rPr lang="en-US" b="0" i="0" u="none" strike="noStrike" baseline="0" dirty="0">
                <a:latin typeface="Times New Roman" charset="0"/>
              </a:rPr>
              <a:t> </a:t>
            </a:r>
            <a:r>
              <a:rPr lang="en-US" b="0" i="0" u="none" strike="noStrike" baseline="0" dirty="0" err="1">
                <a:latin typeface="Times New Roman" charset="0"/>
              </a:rPr>
              <a:t>garantir</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n’a</a:t>
            </a:r>
            <a:r>
              <a:rPr lang="en-US" b="0" i="0" u="none" strike="noStrike" baseline="0" dirty="0">
                <a:latin typeface="Times New Roman" charset="0"/>
              </a:rPr>
              <a:t> pas </a:t>
            </a:r>
            <a:r>
              <a:rPr lang="en-US" b="0" i="0" u="none" strike="noStrike" baseline="0" dirty="0" err="1">
                <a:latin typeface="Times New Roman" charset="0"/>
              </a:rPr>
              <a:t>employé</a:t>
            </a:r>
            <a:r>
              <a:rPr lang="en-US" b="0" i="0" u="none" strike="noStrike" baseline="0" dirty="0">
                <a:latin typeface="Times New Roman" charset="0"/>
              </a:rPr>
              <a:t> </a:t>
            </a:r>
            <a:r>
              <a:rPr lang="en-US" b="0" i="0" u="none" strike="noStrike" baseline="0" dirty="0" err="1">
                <a:latin typeface="Times New Roman" charset="0"/>
              </a:rPr>
              <a:t>jusqu’au</a:t>
            </a:r>
            <a:r>
              <a:rPr lang="en-US" b="0" i="0" u="none" strike="noStrike" baseline="0" dirty="0">
                <a:latin typeface="Times New Roman" charset="0"/>
              </a:rPr>
              <a:t> dernier </a:t>
            </a:r>
            <a:r>
              <a:rPr lang="en-US" b="0" i="0" u="none" strike="noStrike" baseline="0" dirty="0" err="1">
                <a:latin typeface="Times New Roman" charset="0"/>
              </a:rPr>
              <a:t>soupir</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LE VIEIL HORACE</a:t>
            </a:r>
          </a:p>
          <a:p>
            <a:r>
              <a:rPr lang="en-US" dirty="0"/>
              <a:t>No! If Rome is defeated, he must be dead. </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44173255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Non, non, </a:t>
            </a:r>
            <a:r>
              <a:rPr lang="en-US" b="0" i="0" u="none" strike="noStrike" baseline="0" dirty="0" err="1">
                <a:latin typeface="Times New Roman" charset="0"/>
              </a:rPr>
              <a:t>cela</a:t>
            </a:r>
            <a:r>
              <a:rPr lang="en-US" b="0" i="0" u="none" strike="noStrike" baseline="0" dirty="0">
                <a:latin typeface="Times New Roman" charset="0"/>
              </a:rPr>
              <a:t> </a:t>
            </a:r>
            <a:r>
              <a:rPr lang="en-US" b="0" i="0" u="none" strike="noStrike" baseline="0" dirty="0" err="1">
                <a:latin typeface="Times New Roman" charset="0"/>
              </a:rPr>
              <a:t>n’est</a:t>
            </a:r>
            <a:r>
              <a:rPr lang="en-US" b="0" i="0" u="none" strike="noStrike" baseline="0" dirty="0">
                <a:latin typeface="Times New Roman" charset="0"/>
              </a:rPr>
              <a:t> point, on </a:t>
            </a:r>
            <a:r>
              <a:rPr lang="en-US" b="0" i="0" u="none" strike="noStrike" baseline="0" dirty="0" err="1">
                <a:latin typeface="Times New Roman" charset="0"/>
              </a:rPr>
              <a:t>vous</a:t>
            </a:r>
            <a:r>
              <a:rPr lang="en-US" b="0" i="0" u="none" strike="noStrike" baseline="0" dirty="0">
                <a:latin typeface="Times New Roman" charset="0"/>
              </a:rPr>
              <a:t> trompe, Julie ;</a:t>
            </a:r>
            <a:br>
              <a:rPr lang="en-US" b="0" i="0" u="none" strike="noStrike" baseline="0" dirty="0">
                <a:latin typeface="Times New Roman" charset="0"/>
              </a:rPr>
            </a:br>
            <a:r>
              <a:rPr lang="en-US" b="0" i="0" u="none" strike="noStrike" baseline="0" dirty="0">
                <a:latin typeface="Times New Roman" charset="0"/>
              </a:rPr>
              <a:t>Rome </a:t>
            </a:r>
            <a:r>
              <a:rPr lang="en-US" b="0" i="0" u="none" strike="noStrike" baseline="0" dirty="0" err="1">
                <a:latin typeface="Times New Roman" charset="0"/>
              </a:rPr>
              <a:t>n’est</a:t>
            </a:r>
            <a:r>
              <a:rPr lang="en-US" b="0" i="0" u="none" strike="noStrike" baseline="0" dirty="0">
                <a:latin typeface="Times New Roman" charset="0"/>
              </a:rPr>
              <a:t> point </a:t>
            </a:r>
            <a:r>
              <a:rPr lang="en-US" b="0" i="0" u="none" strike="noStrike" baseline="0" dirty="0" err="1">
                <a:latin typeface="Times New Roman" charset="0"/>
              </a:rPr>
              <a:t>sujette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mon </a:t>
            </a:r>
            <a:r>
              <a:rPr lang="en-US" b="0" i="0" u="none" strike="noStrike" baseline="0" dirty="0" err="1">
                <a:latin typeface="Times New Roman" charset="0"/>
              </a:rPr>
              <a:t>fils</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sans vie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connais</a:t>
            </a:r>
            <a:r>
              <a:rPr lang="en-US" b="0" i="0" u="none" strike="noStrike" baseline="0" dirty="0">
                <a:latin typeface="Times New Roman" charset="0"/>
              </a:rPr>
              <a:t> </a:t>
            </a:r>
            <a:r>
              <a:rPr lang="en-US" b="0" i="0" u="none" strike="noStrike" baseline="0" dirty="0" err="1">
                <a:latin typeface="Times New Roman" charset="0"/>
              </a:rPr>
              <a:t>mieux</a:t>
            </a:r>
            <a:r>
              <a:rPr lang="en-US" b="0" i="0" u="none" strike="noStrike" baseline="0" dirty="0">
                <a:latin typeface="Times New Roman" charset="0"/>
              </a:rPr>
              <a:t> mon sang,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sait</a:t>
            </a:r>
            <a:r>
              <a:rPr lang="en-US" b="0" i="0" u="none" strike="noStrike" baseline="0" dirty="0">
                <a:latin typeface="Times New Roman" charset="0"/>
              </a:rPr>
              <a:t> </a:t>
            </a:r>
            <a:r>
              <a:rPr lang="en-US" b="0" i="0" u="none" strike="noStrike" baseline="0" dirty="0" err="1">
                <a:latin typeface="Times New Roman" charset="0"/>
              </a:rPr>
              <a:t>mieux</a:t>
            </a:r>
            <a:r>
              <a:rPr lang="en-US" b="0" i="0" u="none" strike="noStrike" baseline="0" dirty="0">
                <a:latin typeface="Times New Roman" charset="0"/>
              </a:rPr>
              <a:t> son devoir.</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470753"/>
          </a:xfrm>
        </p:spPr>
        <p:txBody>
          <a:bodyPr/>
          <a:lstStyle/>
          <a:p>
            <a:r>
              <a:rPr lang="en-US" dirty="0"/>
              <a:t>He knows his duty.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34813462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a:latin typeface="Times New Roman" charset="0"/>
              </a:rPr>
              <a:t>Mille, de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remparts</a:t>
            </a:r>
            <a:r>
              <a:rPr lang="en-US" b="0" i="0" u="none" strike="noStrike" baseline="0" dirty="0">
                <a:latin typeface="Times New Roman" charset="0"/>
              </a:rPr>
              <a:t>,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moi</a:t>
            </a:r>
            <a:r>
              <a:rPr lang="en-US" b="0" i="0" u="none" strike="noStrike" baseline="0" dirty="0">
                <a:latin typeface="Times New Roman" charset="0"/>
              </a:rPr>
              <a:t> </a:t>
            </a:r>
            <a:r>
              <a:rPr lang="en-US" b="0" i="0" u="none" strike="noStrike" baseline="0" dirty="0" err="1">
                <a:latin typeface="Times New Roman" charset="0"/>
              </a:rPr>
              <a:t>l’ont</a:t>
            </a:r>
            <a:r>
              <a:rPr lang="en-US" b="0" i="0" u="none" strike="noStrike" baseline="0" dirty="0">
                <a:latin typeface="Times New Roman" charset="0"/>
              </a:rPr>
              <a:t> </a:t>
            </a:r>
            <a:r>
              <a:rPr lang="en-US" b="0" i="0" u="none" strike="noStrike" baseline="0" dirty="0" err="1">
                <a:latin typeface="Times New Roman" charset="0"/>
              </a:rPr>
              <a:t>pu</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s’est</a:t>
            </a:r>
            <a:r>
              <a:rPr lang="en-US" b="0" i="0" u="none" strike="noStrike" baseline="0" dirty="0">
                <a:latin typeface="Times New Roman" charset="0"/>
              </a:rPr>
              <a:t> fait admirer </a:t>
            </a:r>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qu’ont</a:t>
            </a:r>
            <a:r>
              <a:rPr lang="en-US" b="0" i="0" u="none" strike="noStrike" baseline="0" dirty="0">
                <a:latin typeface="Times New Roman" charset="0"/>
              </a:rPr>
              <a:t> </a:t>
            </a:r>
            <a:r>
              <a:rPr lang="en-US" b="0" i="0" u="none" strike="noStrike" baseline="0" dirty="0" err="1">
                <a:latin typeface="Times New Roman" charset="0"/>
              </a:rPr>
              <a:t>duré</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frères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s’est</a:t>
            </a:r>
            <a:r>
              <a:rPr lang="en-US" b="0" i="0" u="none" strike="noStrike" baseline="0" dirty="0">
                <a:latin typeface="Times New Roman" charset="0"/>
              </a:rPr>
              <a:t> vu </a:t>
            </a:r>
            <a:r>
              <a:rPr lang="en-US" b="0" i="0" u="none" strike="noStrike" baseline="0" dirty="0" err="1">
                <a:latin typeface="Times New Roman" charset="0"/>
              </a:rPr>
              <a:t>seul</a:t>
            </a:r>
            <a:r>
              <a:rPr lang="en-US" b="0" i="0" u="none" strike="noStrike" baseline="0" dirty="0">
                <a:latin typeface="Times New Roman" charset="0"/>
              </a:rPr>
              <a:t> </a:t>
            </a:r>
            <a:r>
              <a:rPr lang="en-US" b="0" i="0" u="none" strike="noStrike" baseline="0" dirty="0" err="1">
                <a:latin typeface="Times New Roman" charset="0"/>
              </a:rPr>
              <a:t>contre</a:t>
            </a:r>
            <a:r>
              <a:rPr lang="en-US" b="0" i="0" u="none" strike="noStrike" baseline="0" dirty="0">
                <a:latin typeface="Times New Roman" charset="0"/>
              </a:rPr>
              <a:t> trois </a:t>
            </a:r>
            <a:r>
              <a:rPr lang="en-US" b="0" i="0" u="none" strike="noStrike" baseline="0" dirty="0" err="1">
                <a:latin typeface="Times New Roman" charset="0"/>
              </a:rPr>
              <a:t>adversaires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Près</a:t>
            </a:r>
            <a:r>
              <a:rPr lang="en-US" b="0" i="0" u="none" strike="noStrike" baseline="0" dirty="0">
                <a:latin typeface="Times New Roman" charset="0"/>
              </a:rPr>
              <a:t> d’être </a:t>
            </a:r>
            <a:r>
              <a:rPr lang="en-US" b="0" i="0" u="none" strike="noStrike" baseline="0" dirty="0" err="1">
                <a:latin typeface="Times New Roman" charset="0"/>
              </a:rPr>
              <a:t>enfermé</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fuite</a:t>
            </a:r>
            <a:r>
              <a:rPr lang="en-US" b="0" i="0" u="none" strike="noStrike" baseline="0" dirty="0">
                <a:latin typeface="Times New Roman" charset="0"/>
              </a:rPr>
              <a:t> </a:t>
            </a:r>
            <a:r>
              <a:rPr lang="en-US" b="0" i="0" u="none" strike="noStrike" baseline="0" dirty="0" err="1">
                <a:latin typeface="Times New Roman" charset="0"/>
              </a:rPr>
              <a:t>l’a</a:t>
            </a:r>
            <a:r>
              <a:rPr lang="en-US" b="0" i="0" u="none" strike="noStrike" baseline="0" dirty="0">
                <a:latin typeface="Times New Roman" charset="0"/>
              </a:rPr>
              <a:t> </a:t>
            </a:r>
            <a:r>
              <a:rPr lang="en-US" b="0" i="0" u="none" strike="noStrike" baseline="0" dirty="0" err="1">
                <a:latin typeface="Times New Roman" charset="0"/>
              </a:rPr>
              <a:t>sauvé</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JULIE</a:t>
            </a:r>
          </a:p>
          <a:p>
            <a:r>
              <a:rPr lang="en-US" dirty="0"/>
              <a:t>He fought bravely till his brothers died;</a:t>
            </a:r>
          </a:p>
          <a:p>
            <a:r>
              <a:rPr lang="en-US" dirty="0"/>
              <a:t>then, faced by three opponents, he fled.</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135322156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soldats</a:t>
            </a:r>
            <a:r>
              <a:rPr lang="en-US" b="0" i="0" u="none" strike="noStrike" baseline="0" dirty="0">
                <a:latin typeface="Times New Roman" charset="0"/>
              </a:rPr>
              <a:t> </a:t>
            </a:r>
            <a:r>
              <a:rPr lang="en-US" b="0" i="0" u="none" strike="noStrike" baseline="0" dirty="0" err="1">
                <a:latin typeface="Times New Roman" charset="0"/>
              </a:rPr>
              <a:t>trahis</a:t>
            </a:r>
            <a:r>
              <a:rPr lang="en-US" b="0" i="0" u="none" strike="noStrike" baseline="0" dirty="0">
                <a:latin typeface="Times New Roman" charset="0"/>
              </a:rPr>
              <a:t> ne </a:t>
            </a:r>
            <a:r>
              <a:rPr lang="en-US" b="0" i="0" u="none" strike="noStrike" baseline="0" dirty="0" err="1">
                <a:latin typeface="Times New Roman" charset="0"/>
              </a:rPr>
              <a:t>l’ont</a:t>
            </a:r>
            <a:r>
              <a:rPr lang="en-US" b="0" i="0" u="none" strike="noStrike" baseline="0" dirty="0">
                <a:latin typeface="Times New Roman" charset="0"/>
              </a:rPr>
              <a:t> point </a:t>
            </a:r>
            <a:r>
              <a:rPr lang="en-US" b="0" i="0" u="none" strike="noStrike" baseline="0" dirty="0" err="1">
                <a:latin typeface="Times New Roman" charset="0"/>
              </a:rPr>
              <a:t>achevé</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leurs</a:t>
            </a:r>
            <a:r>
              <a:rPr lang="en-US" b="0" i="0" u="none" strike="noStrike" baseline="0" dirty="0">
                <a:latin typeface="Times New Roman" charset="0"/>
              </a:rPr>
              <a:t> </a:t>
            </a:r>
            <a:r>
              <a:rPr lang="en-US" b="0" i="0" u="none" strike="noStrike" baseline="0" dirty="0" err="1">
                <a:latin typeface="Times New Roman" charset="0"/>
              </a:rPr>
              <a:t>rangs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lâche</a:t>
            </a:r>
            <a:r>
              <a:rPr lang="en-US" b="0" i="0" u="none" strike="noStrike" baseline="0" dirty="0">
                <a:latin typeface="Times New Roman" charset="0"/>
              </a:rPr>
              <a:t> </a:t>
            </a:r>
            <a:r>
              <a:rPr lang="en-US" b="0" i="0" u="none" strike="noStrike" baseline="0" dirty="0" err="1">
                <a:latin typeface="Times New Roman" charset="0"/>
              </a:rPr>
              <a:t>ils</a:t>
            </a:r>
            <a:r>
              <a:rPr lang="en-US" b="0" i="0" u="none" strike="noStrike" baseline="0" dirty="0">
                <a:latin typeface="Times New Roman" charset="0"/>
              </a:rPr>
              <a:t> </a:t>
            </a:r>
            <a:r>
              <a:rPr lang="en-US" b="0" i="0" u="none" strike="noStrike" baseline="0" dirty="0" err="1">
                <a:latin typeface="Times New Roman" charset="0"/>
              </a:rPr>
              <a:t>ont</a:t>
            </a:r>
            <a:r>
              <a:rPr lang="en-US" b="0" i="0" u="none" strike="noStrike" baseline="0" dirty="0">
                <a:latin typeface="Times New Roman" charset="0"/>
              </a:rPr>
              <a:t> </a:t>
            </a:r>
            <a:r>
              <a:rPr lang="en-US" b="0" i="0" u="none" strike="noStrike" baseline="0" dirty="0" err="1">
                <a:latin typeface="Times New Roman" charset="0"/>
              </a:rPr>
              <a:t>donné</a:t>
            </a:r>
            <a:r>
              <a:rPr lang="en-US" b="0" i="0" u="none" strike="noStrike" baseline="0" dirty="0">
                <a:latin typeface="Times New Roman" charset="0"/>
              </a:rPr>
              <a:t> </a:t>
            </a:r>
            <a:r>
              <a:rPr lang="en-US" b="0" i="0" u="none" strike="noStrike" baseline="0" dirty="0" err="1">
                <a:latin typeface="Times New Roman" charset="0"/>
              </a:rPr>
              <a:t>retraite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LE VIEIL HORACE</a:t>
            </a:r>
          </a:p>
          <a:p>
            <a:r>
              <a:rPr lang="en-US" dirty="0"/>
              <a:t>And our soldiers didn’t kill this coward?</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74295399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n’ai</a:t>
            </a:r>
            <a:r>
              <a:rPr lang="en-US" b="0" i="0" u="none" strike="noStrike" baseline="0" dirty="0">
                <a:latin typeface="Times New Roman" charset="0"/>
              </a:rPr>
              <a:t> </a:t>
            </a:r>
            <a:r>
              <a:rPr lang="en-US" b="0" i="0" u="none" strike="noStrike" baseline="0" dirty="0" err="1">
                <a:latin typeface="Times New Roman" charset="0"/>
              </a:rPr>
              <a:t>rien</a:t>
            </a:r>
            <a:r>
              <a:rPr lang="en-US" b="0" i="0" u="none" strike="noStrike" baseline="0" dirty="0">
                <a:latin typeface="Times New Roman" charset="0"/>
              </a:rPr>
              <a:t> </a:t>
            </a:r>
            <a:r>
              <a:rPr lang="en-US" b="0" i="0" u="none" strike="noStrike" baseline="0" dirty="0" err="1">
                <a:latin typeface="Times New Roman" charset="0"/>
              </a:rPr>
              <a:t>voulu</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 après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défaite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JULIE</a:t>
            </a:r>
          </a:p>
          <a:p>
            <a:r>
              <a:rPr lang="en-US" dirty="0"/>
              <a:t>I didn’t stay to see.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339885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a:t>
            </a:r>
            <a:br>
              <a:rPr lang="en-US" dirty="0">
                <a:latin typeface="Times New Roman" charset="0"/>
              </a:rPr>
            </a:br>
            <a:r>
              <a:rPr lang="en-US" b="0" i="0" u="none" strike="noStrike" baseline="0" dirty="0" err="1">
                <a:latin typeface="Times New Roman" charset="0"/>
              </a:rPr>
              <a:t>Ô</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frères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CAMILLE</a:t>
            </a:r>
          </a:p>
          <a:p>
            <a:r>
              <a:rPr lang="en-US" dirty="0"/>
              <a:t>Oh, my brothers!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28993074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	Tout beau, ne les </a:t>
            </a:r>
            <a:r>
              <a:rPr lang="en-US" b="0" i="0" u="none" strike="noStrike" baseline="0" dirty="0" err="1">
                <a:latin typeface="Times New Roman" charset="0"/>
              </a:rPr>
              <a:t>pleurez</a:t>
            </a:r>
            <a:r>
              <a:rPr lang="en-US" b="0" i="0" u="none" strike="noStrike" baseline="0" dirty="0">
                <a:latin typeface="Times New Roman" charset="0"/>
              </a:rPr>
              <a:t> pas </a:t>
            </a:r>
            <a:r>
              <a:rPr lang="en-US" b="0" i="0" u="none" strike="noStrike" baseline="0" dirty="0" err="1">
                <a:latin typeface="Times New Roman" charset="0"/>
              </a:rPr>
              <a:t>tous</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jouissent</a:t>
            </a:r>
            <a:r>
              <a:rPr lang="en-US" b="0" i="0" u="none" strike="noStrike" baseline="0" dirty="0">
                <a:latin typeface="Times New Roman" charset="0"/>
              </a:rPr>
              <a:t> d’un sort </a:t>
            </a:r>
            <a:r>
              <a:rPr lang="en-US" b="0" i="0" u="none" strike="noStrike" baseline="0" dirty="0" err="1">
                <a:latin typeface="Times New Roman" charset="0"/>
              </a:rPr>
              <a:t>dont</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père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jaloux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LE VIEIL HORACE</a:t>
            </a:r>
          </a:p>
          <a:p>
            <a:r>
              <a:rPr lang="en-US" dirty="0"/>
              <a:t>Don't weep for all of them.</a:t>
            </a:r>
          </a:p>
          <a:p>
            <a:r>
              <a:rPr lang="en-US" dirty="0"/>
              <a:t>Two met a death I envy.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01856432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Que des plus nobles </a:t>
            </a:r>
            <a:r>
              <a:rPr lang="en-US" b="0" i="0" u="none" strike="noStrike" baseline="0" dirty="0" err="1">
                <a:latin typeface="Times New Roman" charset="0"/>
              </a:rPr>
              <a:t>fleurs</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tombe</a:t>
            </a:r>
            <a:r>
              <a:rPr lang="en-US" b="0" i="0" u="none" strike="noStrike" baseline="0" dirty="0">
                <a:latin typeface="Times New Roman" charset="0"/>
              </a:rPr>
              <a:t> </a:t>
            </a:r>
            <a:r>
              <a:rPr lang="en-US" b="0" i="0" u="none" strike="noStrike" baseline="0" dirty="0" err="1">
                <a:latin typeface="Times New Roman" charset="0"/>
              </a:rPr>
              <a:t>soit</a:t>
            </a:r>
            <a:r>
              <a:rPr lang="en-US" b="0" i="0" u="none" strike="noStrike" baseline="0" dirty="0">
                <a:latin typeface="Times New Roman" charset="0"/>
              </a:rPr>
              <a:t> </a:t>
            </a:r>
            <a:r>
              <a:rPr lang="en-US" b="0" i="0" u="none" strike="noStrike" baseline="0" dirty="0" err="1">
                <a:latin typeface="Times New Roman" charset="0"/>
              </a:rPr>
              <a:t>couverte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La </a:t>
            </a:r>
            <a:r>
              <a:rPr lang="en-US" b="0" i="0" u="none" strike="noStrike" baseline="0" dirty="0" err="1">
                <a:latin typeface="Times New Roman" charset="0"/>
              </a:rPr>
              <a:t>gloire</a:t>
            </a:r>
            <a:r>
              <a:rPr lang="en-US" b="0" i="0" u="none" strike="noStrike" baseline="0" dirty="0">
                <a:latin typeface="Times New Roman" charset="0"/>
              </a:rPr>
              <a:t> de </a:t>
            </a:r>
            <a:r>
              <a:rPr lang="en-US" b="0" i="0" u="none" strike="noStrike" baseline="0" dirty="0" err="1">
                <a:latin typeface="Times New Roman" charset="0"/>
              </a:rPr>
              <a:t>leur</a:t>
            </a:r>
            <a:r>
              <a:rPr lang="en-US" b="0" i="0" u="none" strike="noStrike" baseline="0" dirty="0">
                <a:latin typeface="Times New Roman" charset="0"/>
              </a:rPr>
              <a:t> mort </a:t>
            </a:r>
            <a:r>
              <a:rPr lang="en-US" b="0" i="0" u="none" strike="noStrike" baseline="0" dirty="0" err="1">
                <a:latin typeface="Times New Roman" charset="0"/>
              </a:rPr>
              <a:t>m’a</a:t>
            </a:r>
            <a:r>
              <a:rPr lang="en-US" b="0" i="0" u="none" strike="noStrike" baseline="0" dirty="0">
                <a:latin typeface="Times New Roman" charset="0"/>
              </a:rPr>
              <a:t> </a:t>
            </a:r>
            <a:r>
              <a:rPr lang="en-US" b="0" i="0" u="none" strike="noStrike" baseline="0" dirty="0" err="1">
                <a:latin typeface="Times New Roman" charset="0"/>
              </a:rPr>
              <a:t>payé</a:t>
            </a:r>
            <a:r>
              <a:rPr lang="en-US" b="0" i="0" u="none" strike="noStrike" baseline="0" dirty="0">
                <a:latin typeface="Times New Roman" charset="0"/>
              </a:rPr>
              <a:t> de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perte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Ce </a:t>
            </a:r>
            <a:r>
              <a:rPr lang="en-US" b="0" i="0" u="none" strike="noStrike" baseline="0" dirty="0" err="1">
                <a:latin typeface="Times New Roman" charset="0"/>
              </a:rPr>
              <a:t>bonheur</a:t>
            </a:r>
            <a:r>
              <a:rPr lang="en-US" b="0" i="0" u="none" strike="noStrike" baseline="0" dirty="0">
                <a:latin typeface="Times New Roman" charset="0"/>
              </a:rPr>
              <a:t> a </a:t>
            </a:r>
            <a:r>
              <a:rPr lang="en-US" b="0" i="0" u="none" strike="noStrike" baseline="0" dirty="0" err="1">
                <a:latin typeface="Times New Roman" charset="0"/>
              </a:rPr>
              <a:t>suivi</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courage </a:t>
            </a:r>
            <a:r>
              <a:rPr lang="en-US" b="0" i="0" u="none" strike="noStrike" baseline="0" dirty="0" err="1">
                <a:latin typeface="Times New Roman" charset="0"/>
              </a:rPr>
              <a:t>invaincu</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Qu’ils</a:t>
            </a:r>
            <a:r>
              <a:rPr lang="en-US" b="0" i="0" u="none" strike="noStrike" baseline="0" dirty="0">
                <a:latin typeface="Times New Roman" charset="0"/>
              </a:rPr>
              <a:t> </a:t>
            </a:r>
            <a:r>
              <a:rPr lang="en-US" b="0" i="0" u="none" strike="noStrike" baseline="0" dirty="0" err="1">
                <a:latin typeface="Times New Roman" charset="0"/>
              </a:rPr>
              <a:t>ont</a:t>
            </a:r>
            <a:r>
              <a:rPr lang="en-US" b="0" i="0" u="none" strike="noStrike" baseline="0" dirty="0">
                <a:latin typeface="Times New Roman" charset="0"/>
              </a:rPr>
              <a:t> vu Rome </a:t>
            </a:r>
            <a:r>
              <a:rPr lang="en-US" b="0" i="0" u="none" strike="noStrike" baseline="0" dirty="0" err="1">
                <a:latin typeface="Times New Roman" charset="0"/>
              </a:rPr>
              <a:t>libre</a:t>
            </a:r>
            <a:r>
              <a:rPr lang="en-US" b="0" i="0" u="none" strike="noStrike" baseline="0" dirty="0">
                <a:latin typeface="Times New Roman" charset="0"/>
              </a:rPr>
              <a:t> </a:t>
            </a:r>
            <a:r>
              <a:rPr lang="en-US" b="0" i="0" u="none" strike="noStrike" baseline="0" dirty="0" err="1">
                <a:latin typeface="Times New Roman" charset="0"/>
              </a:rPr>
              <a:t>autant</a:t>
            </a:r>
            <a:r>
              <a:rPr lang="en-US" b="0" i="0" u="none" strike="noStrike" baseline="0" dirty="0">
                <a:latin typeface="Times New Roman" charset="0"/>
              </a:rPr>
              <a:t> </a:t>
            </a:r>
            <a:r>
              <a:rPr lang="en-US" b="0" i="0" u="none" strike="noStrike" baseline="0" dirty="0" err="1">
                <a:latin typeface="Times New Roman" charset="0"/>
              </a:rPr>
              <a:t>qu’ils</a:t>
            </a:r>
            <a:r>
              <a:rPr lang="en-US" b="0" i="0" u="none" strike="noStrike" baseline="0" dirty="0">
                <a:latin typeface="Times New Roman" charset="0"/>
              </a:rPr>
              <a:t> </a:t>
            </a:r>
            <a:r>
              <a:rPr lang="en-US" b="0" i="0" u="none" strike="noStrike" baseline="0" dirty="0" err="1">
                <a:latin typeface="Times New Roman" charset="0"/>
              </a:rPr>
              <a:t>ont</a:t>
            </a:r>
            <a:r>
              <a:rPr lang="en-US" b="0" i="0" u="none" strike="noStrike" baseline="0" dirty="0">
                <a:latin typeface="Times New Roman" charset="0"/>
              </a:rPr>
              <a:t> </a:t>
            </a:r>
            <a:r>
              <a:rPr lang="en-US" b="0" i="0" u="none" strike="noStrike" baseline="0" dirty="0" err="1">
                <a:latin typeface="Times New Roman" charset="0"/>
              </a:rPr>
              <a:t>vécu</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ne </a:t>
            </a:r>
            <a:r>
              <a:rPr lang="en-US" b="0" i="0" u="none" strike="noStrike" baseline="0" dirty="0" err="1">
                <a:latin typeface="Times New Roman" charset="0"/>
              </a:rPr>
              <a:t>l’auront</a:t>
            </a:r>
            <a:r>
              <a:rPr lang="en-US" b="0" i="0" u="none" strike="noStrike" baseline="0" dirty="0">
                <a:latin typeface="Times New Roman" charset="0"/>
              </a:rPr>
              <a:t> point </a:t>
            </a:r>
            <a:r>
              <a:rPr lang="en-US" b="0" i="0" u="none" strike="noStrike" baseline="0" dirty="0" err="1">
                <a:latin typeface="Times New Roman" charset="0"/>
              </a:rPr>
              <a:t>vue</a:t>
            </a:r>
            <a:r>
              <a:rPr lang="en-US" b="0" i="0" u="none" strike="noStrike" baseline="0" dirty="0">
                <a:latin typeface="Times New Roman" charset="0"/>
              </a:rPr>
              <a:t> </a:t>
            </a:r>
            <a:r>
              <a:rPr lang="en-US" b="0" i="0" u="none" strike="noStrike" baseline="0" dirty="0" err="1">
                <a:latin typeface="Times New Roman" charset="0"/>
              </a:rPr>
              <a:t>obéir</a:t>
            </a:r>
            <a:r>
              <a:rPr lang="en-US" b="0" i="0" u="none" strike="noStrike" baseline="0" dirty="0">
                <a:latin typeface="Times New Roman" charset="0"/>
              </a:rPr>
              <a:t> </a:t>
            </a:r>
            <a:r>
              <a:rPr lang="en-US" b="0" i="0" u="none" strike="noStrike" baseline="0" dirty="0" err="1">
                <a:latin typeface="Times New Roman" charset="0"/>
              </a:rPr>
              <a:t>qu’à</a:t>
            </a:r>
            <a:r>
              <a:rPr lang="en-US" b="0" i="0" u="none" strike="noStrike" baseline="0" dirty="0">
                <a:latin typeface="Times New Roman" charset="0"/>
              </a:rPr>
              <a:t> son prince,</a:t>
            </a:r>
            <a:br>
              <a:rPr lang="en-US" b="0" i="0" u="none" strike="noStrike" baseline="0" dirty="0">
                <a:latin typeface="Times New Roman" charset="0"/>
              </a:rPr>
            </a:br>
            <a:r>
              <a:rPr lang="en-US" b="0" i="0" u="none" strike="noStrike" baseline="0" dirty="0">
                <a:latin typeface="Times New Roman" charset="0"/>
              </a:rPr>
              <a:t> Ni d’un </a:t>
            </a:r>
            <a:r>
              <a:rPr lang="en-US" b="0" i="0" u="none" strike="noStrike" baseline="0" dirty="0" err="1">
                <a:latin typeface="Times New Roman" charset="0"/>
              </a:rPr>
              <a:t>état</a:t>
            </a:r>
            <a:r>
              <a:rPr lang="en-US" b="0" i="0" u="none" strike="noStrike" baseline="0" dirty="0">
                <a:latin typeface="Times New Roman" charset="0"/>
              </a:rPr>
              <a:t> </a:t>
            </a:r>
            <a:r>
              <a:rPr lang="en-US" b="0" i="0" u="none" strike="noStrike" baseline="0" dirty="0" err="1">
                <a:latin typeface="Times New Roman" charset="0"/>
              </a:rPr>
              <a:t>voisin</a:t>
            </a:r>
            <a:r>
              <a:rPr lang="en-US" b="0" i="0" u="none" strike="noStrike" baseline="0" dirty="0">
                <a:latin typeface="Times New Roman" charset="0"/>
              </a:rPr>
              <a:t> </a:t>
            </a:r>
            <a:r>
              <a:rPr lang="en-US" b="0" i="0" u="none" strike="noStrike" baseline="0" dirty="0" err="1">
                <a:latin typeface="Times New Roman" charset="0"/>
              </a:rPr>
              <a:t>devenir</a:t>
            </a:r>
            <a:r>
              <a:rPr lang="en-US" b="0" i="0" u="none" strike="noStrike" baseline="0" dirty="0">
                <a:latin typeface="Times New Roman" charset="0"/>
              </a:rPr>
              <a:t> la province.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301749"/>
          </a:xfrm>
        </p:spPr>
        <p:txBody>
          <a:bodyPr/>
          <a:lstStyle/>
          <a:p>
            <a:r>
              <a:rPr lang="en-US" dirty="0"/>
              <a:t>Let them be </a:t>
            </a:r>
            <a:r>
              <a:rPr lang="en-US" dirty="0" err="1"/>
              <a:t>honoured</a:t>
            </a:r>
            <a:r>
              <a:rPr lang="en-US" dirty="0"/>
              <a:t>: their fame</a:t>
            </a:r>
          </a:p>
          <a:p>
            <a:r>
              <a:rPr lang="en-US" dirty="0"/>
              <a:t>consoles me for their loss. </a:t>
            </a:r>
          </a:p>
          <a:p>
            <a:r>
              <a:rPr lang="en-US" dirty="0"/>
              <a:t>They were fortunate</a:t>
            </a:r>
          </a:p>
          <a:p>
            <a:r>
              <a:rPr lang="en-US" dirty="0"/>
              <a:t>never to see Rome defeated.</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418527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de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faiblesse</a:t>
            </a:r>
            <a:r>
              <a:rPr lang="en-US" b="0" i="0" u="none" strike="noStrike" baseline="0" dirty="0">
                <a:latin typeface="Times New Roman" charset="0"/>
              </a:rPr>
              <a:t> un grand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honteux</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ose</a:t>
            </a:r>
            <a:r>
              <a:rPr lang="en-US" b="0" i="0" u="none" strike="noStrike" baseline="0" dirty="0">
                <a:latin typeface="Times New Roman" charset="0"/>
              </a:rPr>
              <a:t> </a:t>
            </a:r>
            <a:r>
              <a:rPr lang="en-US" b="0" i="0" u="none" strike="noStrike" baseline="0" dirty="0" err="1">
                <a:latin typeface="Times New Roman" charset="0"/>
              </a:rPr>
              <a:t>espérer</a:t>
            </a:r>
            <a:r>
              <a:rPr lang="en-US" b="0" i="0" u="none" strike="noStrike" baseline="0" dirty="0">
                <a:latin typeface="Times New Roman" charset="0"/>
              </a:rPr>
              <a:t> tout </a:t>
            </a:r>
            <a:r>
              <a:rPr lang="en-US" b="0" i="0" u="none" strike="noStrike" baseline="0" dirty="0" err="1">
                <a:latin typeface="Times New Roman" charset="0"/>
              </a:rPr>
              <a:t>dans</a:t>
            </a:r>
            <a:r>
              <a:rPr lang="en-US" b="0" i="0" u="none" strike="noStrike" baseline="0" dirty="0">
                <a:latin typeface="Times New Roman" charset="0"/>
              </a:rPr>
              <a:t> un </a:t>
            </a:r>
            <a:r>
              <a:rPr lang="en-US" b="0" i="0" u="none" strike="noStrike" baseline="0" dirty="0" err="1">
                <a:latin typeface="Times New Roman" charset="0"/>
              </a:rPr>
              <a:t>succès</a:t>
            </a:r>
            <a:r>
              <a:rPr lang="en-US" b="0" i="0" u="none" strike="noStrike" baseline="0" dirty="0">
                <a:latin typeface="Times New Roman" charset="0"/>
              </a:rPr>
              <a:t> </a:t>
            </a:r>
            <a:r>
              <a:rPr lang="en-US" b="0" i="0" u="none" strike="noStrike" baseline="0" dirty="0" err="1">
                <a:latin typeface="Times New Roman" charset="0"/>
              </a:rPr>
              <a:t>douteux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Les </a:t>
            </a:r>
            <a:r>
              <a:rPr lang="en-US" b="0" i="0" u="none" strike="noStrike" baseline="0" dirty="0" err="1">
                <a:latin typeface="Times New Roman" charset="0"/>
              </a:rPr>
              <a:t>deux</a:t>
            </a:r>
            <a:r>
              <a:rPr lang="en-US" b="0" i="0" u="none" strike="noStrike" baseline="0" dirty="0">
                <a:latin typeface="Times New Roman" charset="0"/>
              </a:rPr>
              <a:t> camps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rangés</a:t>
            </a:r>
            <a:r>
              <a:rPr lang="en-US" b="0" i="0" u="none" strike="noStrike" baseline="0" dirty="0">
                <a:latin typeface="Times New Roman" charset="0"/>
              </a:rPr>
              <a:t> au pied de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murailles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Rome ignore </a:t>
            </a:r>
            <a:r>
              <a:rPr lang="en-US" b="0" i="0" u="none" strike="noStrike" baseline="0" dirty="0" err="1">
                <a:latin typeface="Times New Roman" charset="0"/>
              </a:rPr>
              <a:t>encor</a:t>
            </a:r>
            <a:r>
              <a:rPr lang="en-US" b="0" i="0" u="none" strike="noStrike" baseline="0" dirty="0">
                <a:latin typeface="Times New Roman" charset="0"/>
              </a:rPr>
              <a:t> </a:t>
            </a:r>
            <a:r>
              <a:rPr lang="en-US" b="0" i="0" u="none" strike="noStrike" baseline="0" dirty="0" err="1">
                <a:latin typeface="Times New Roman" charset="0"/>
              </a:rPr>
              <a:t>comme</a:t>
            </a:r>
            <a:r>
              <a:rPr lang="en-US" b="0" i="0" u="none" strike="noStrike" baseline="0" dirty="0">
                <a:latin typeface="Times New Roman" charset="0"/>
              </a:rPr>
              <a:t> on </a:t>
            </a:r>
            <a:r>
              <a:rPr lang="en-US" b="0" i="0" u="none" strike="noStrike" baseline="0" dirty="0" err="1">
                <a:latin typeface="Times New Roman" charset="0"/>
              </a:rPr>
              <a:t>perd</a:t>
            </a:r>
            <a:r>
              <a:rPr lang="en-US" b="0" i="0" u="none" strike="noStrike" baseline="0" dirty="0">
                <a:latin typeface="Times New Roman" charset="0"/>
              </a:rPr>
              <a:t> des </a:t>
            </a:r>
            <a:r>
              <a:rPr lang="en-US" b="0" i="0" u="none" strike="noStrike" baseline="0" dirty="0" err="1">
                <a:latin typeface="Times New Roman" charset="0"/>
              </a:rPr>
              <a:t>batailles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Loin de trembler pour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applaudir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Puisqu’elle</a:t>
            </a:r>
            <a:r>
              <a:rPr lang="en-US" b="0" i="0" u="none" strike="noStrike" baseline="0" dirty="0">
                <a:latin typeface="Times New Roman" charset="0"/>
              </a:rPr>
              <a:t> </a:t>
            </a:r>
            <a:r>
              <a:rPr lang="en-US" b="0" i="0" u="none" strike="noStrike" baseline="0" dirty="0" err="1">
                <a:latin typeface="Times New Roman" charset="0"/>
              </a:rPr>
              <a:t>va</a:t>
            </a:r>
            <a:r>
              <a:rPr lang="en-US" b="0" i="0" u="none" strike="noStrike" baseline="0" dirty="0">
                <a:latin typeface="Times New Roman" charset="0"/>
              </a:rPr>
              <a:t> </a:t>
            </a:r>
            <a:r>
              <a:rPr lang="en-US" b="0" i="0" u="none" strike="noStrike" baseline="0" dirty="0" err="1">
                <a:latin typeface="Times New Roman" charset="0"/>
              </a:rPr>
              <a:t>combattre</a:t>
            </a:r>
            <a:r>
              <a:rPr lang="en-US" b="0" i="0" u="none" strike="noStrike" baseline="0" dirty="0">
                <a:latin typeface="Times New Roman" charset="0"/>
              </a:rPr>
              <a:t>,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va</a:t>
            </a:r>
            <a:r>
              <a:rPr lang="en-US" b="0" i="0" u="none" strike="noStrike" baseline="0" dirty="0">
                <a:latin typeface="Times New Roman" charset="0"/>
              </a:rPr>
              <a:t> </a:t>
            </a:r>
            <a:r>
              <a:rPr lang="en-US" b="0" i="0" u="none" strike="noStrike" baseline="0" dirty="0" err="1">
                <a:latin typeface="Times New Roman" charset="0"/>
              </a:rPr>
              <a:t>s’agrandir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32582"/>
          </a:xfrm>
        </p:spPr>
        <p:txBody>
          <a:bodyPr/>
          <a:lstStyle/>
          <a:p>
            <a:r>
              <a:rPr lang="en-US" dirty="0"/>
              <a:t>JULIE</a:t>
            </a:r>
          </a:p>
          <a:p>
            <a:r>
              <a:rPr lang="en-US" dirty="0"/>
              <a:t>Such weakness is shameful. </a:t>
            </a:r>
          </a:p>
          <a:p>
            <a:r>
              <a:rPr lang="en-US" dirty="0"/>
              <a:t>Rome is sure to win and will emerge the greater for the fight. </a:t>
            </a:r>
          </a:p>
          <a:p>
            <a:r>
              <a:rPr lang="en-US" dirty="0"/>
              <a:t>You should applaud.</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592375439"/>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Pleurez</a:t>
            </a:r>
            <a:r>
              <a:rPr lang="en-US" b="0" i="0" u="none" strike="noStrike" baseline="0" dirty="0">
                <a:latin typeface="Times New Roman" charset="0"/>
              </a:rPr>
              <a:t> </a:t>
            </a:r>
            <a:r>
              <a:rPr lang="en-US" b="0" i="0" u="none" strike="noStrike" baseline="0" dirty="0" err="1">
                <a:latin typeface="Times New Roman" charset="0"/>
              </a:rPr>
              <a:t>l’autre</a:t>
            </a:r>
            <a:r>
              <a:rPr lang="en-US" b="0" i="0" u="none" strike="noStrike" baseline="0" dirty="0">
                <a:latin typeface="Times New Roman" charset="0"/>
              </a:rPr>
              <a:t>, </a:t>
            </a:r>
            <a:r>
              <a:rPr lang="en-US" b="0" i="0" u="none" strike="noStrike" baseline="0" dirty="0" err="1">
                <a:latin typeface="Times New Roman" charset="0"/>
              </a:rPr>
              <a:t>pleurez</a:t>
            </a:r>
            <a:r>
              <a:rPr lang="en-US" b="0" i="0" u="none" strike="noStrike" baseline="0" dirty="0">
                <a:latin typeface="Times New Roman" charset="0"/>
              </a:rPr>
              <a:t> </a:t>
            </a:r>
            <a:r>
              <a:rPr lang="en-US" b="0" i="0" u="none" strike="noStrike" baseline="0" dirty="0" err="1">
                <a:latin typeface="Times New Roman" charset="0"/>
              </a:rPr>
              <a:t>l’irréparable</a:t>
            </a:r>
            <a:r>
              <a:rPr lang="en-US" b="0" i="0" u="none" strike="noStrike" baseline="0" dirty="0">
                <a:latin typeface="Times New Roman" charset="0"/>
              </a:rPr>
              <a:t> affront</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fuite</a:t>
            </a:r>
            <a:r>
              <a:rPr lang="en-US" b="0" i="0" u="none" strike="noStrike" baseline="0" dirty="0">
                <a:latin typeface="Times New Roman" charset="0"/>
              </a:rPr>
              <a:t> </a:t>
            </a:r>
            <a:r>
              <a:rPr lang="en-US" b="0" i="0" u="none" strike="noStrike" baseline="0" dirty="0" err="1">
                <a:latin typeface="Times New Roman" charset="0"/>
              </a:rPr>
              <a:t>honteuse</a:t>
            </a:r>
            <a:r>
              <a:rPr lang="en-US" b="0" i="0" u="none" strike="noStrike" baseline="0" dirty="0">
                <a:latin typeface="Times New Roman" charset="0"/>
              </a:rPr>
              <a:t> </a:t>
            </a:r>
            <a:r>
              <a:rPr lang="en-US" b="0" i="0" u="none" strike="noStrike" baseline="0" dirty="0" err="1">
                <a:latin typeface="Times New Roman" charset="0"/>
              </a:rPr>
              <a:t>imprime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front ;</a:t>
            </a:r>
            <a:br>
              <a:rPr lang="en-US" b="0" i="0" u="none" strike="noStrike" baseline="0" dirty="0">
                <a:latin typeface="Times New Roman" charset="0"/>
              </a:rPr>
            </a:br>
            <a:r>
              <a:rPr lang="en-US" b="0" i="0" u="none" strike="noStrike" baseline="0" dirty="0" err="1">
                <a:latin typeface="Times New Roman" charset="0"/>
              </a:rPr>
              <a:t>Pleurez</a:t>
            </a:r>
            <a:r>
              <a:rPr lang="en-US" b="0" i="0" u="none" strike="noStrike" baseline="0" dirty="0">
                <a:latin typeface="Times New Roman" charset="0"/>
              </a:rPr>
              <a:t> le </a:t>
            </a:r>
            <a:r>
              <a:rPr lang="en-US" b="0" i="0" u="none" strike="noStrike" baseline="0" dirty="0" err="1">
                <a:latin typeface="Times New Roman" charset="0"/>
              </a:rPr>
              <a:t>déshonneur</a:t>
            </a:r>
            <a:r>
              <a:rPr lang="en-US" b="0" i="0" u="none" strike="noStrike" baseline="0" dirty="0">
                <a:latin typeface="Times New Roman" charset="0"/>
              </a:rPr>
              <a:t> de </a:t>
            </a:r>
            <a:r>
              <a:rPr lang="en-US" b="0" i="0" u="none" strike="noStrike" baseline="0" dirty="0" err="1">
                <a:latin typeface="Times New Roman" charset="0"/>
              </a:rPr>
              <a:t>toute</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race,</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l’opprobre</a:t>
            </a:r>
            <a:r>
              <a:rPr lang="en-US" b="0" i="0" u="none" strike="noStrike" baseline="0" dirty="0">
                <a:latin typeface="Times New Roman" charset="0"/>
              </a:rPr>
              <a:t> </a:t>
            </a:r>
            <a:r>
              <a:rPr lang="en-US" b="0" i="0" u="none" strike="noStrike" baseline="0" dirty="0" err="1">
                <a:latin typeface="Times New Roman" charset="0"/>
              </a:rPr>
              <a:t>éternel</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laisse au nom </a:t>
            </a:r>
            <a:r>
              <a:rPr lang="en-US" b="0" i="0" u="none" strike="noStrike" baseline="0" dirty="0" err="1">
                <a:latin typeface="Times New Roman" charset="0"/>
              </a:rPr>
              <a:t>d’Horace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Mourn the other, the shame he brings on us</a:t>
            </a:r>
          </a:p>
          <a:p>
            <a:r>
              <a:rPr lang="en-US" dirty="0"/>
              <a:t>and on the family name.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97179431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vouliez-vous</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fît</a:t>
            </a:r>
            <a:r>
              <a:rPr lang="en-US" b="0" i="0" u="none" strike="noStrike" baseline="0" dirty="0">
                <a:latin typeface="Times New Roman" charset="0"/>
              </a:rPr>
              <a:t> </a:t>
            </a:r>
            <a:r>
              <a:rPr lang="en-US" b="0" i="0" u="none" strike="noStrike" baseline="0" dirty="0" err="1">
                <a:latin typeface="Times New Roman" charset="0"/>
              </a:rPr>
              <a:t>contre</a:t>
            </a:r>
            <a:r>
              <a:rPr lang="en-US" b="0" i="0" u="none" strike="noStrike" baseline="0" dirty="0">
                <a:latin typeface="Times New Roman" charset="0"/>
              </a:rPr>
              <a:t> trois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JULIE</a:t>
            </a:r>
          </a:p>
          <a:p>
            <a:r>
              <a:rPr lang="en-US" dirty="0"/>
              <a:t>What would you have him do against three?</a:t>
            </a:r>
          </a:p>
          <a:p>
            <a:r>
              <a:rPr lang="en-US" dirty="0"/>
              <a:t> </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212689534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mourût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beau </a:t>
            </a:r>
            <a:r>
              <a:rPr lang="en-US" b="0" i="0" u="none" strike="noStrike" baseline="0" dirty="0" err="1">
                <a:latin typeface="Times New Roman" charset="0"/>
              </a:rPr>
              <a:t>désespoir</a:t>
            </a:r>
            <a:r>
              <a:rPr lang="en-US" b="0" i="0" u="none" strike="noStrike" baseline="0" dirty="0">
                <a:latin typeface="Times New Roman" charset="0"/>
              </a:rPr>
              <a:t> </a:t>
            </a:r>
            <a:r>
              <a:rPr lang="en-US" b="0" i="0" u="none" strike="noStrike" baseline="0" dirty="0" err="1">
                <a:latin typeface="Times New Roman" charset="0"/>
              </a:rPr>
              <a:t>alors</a:t>
            </a:r>
            <a:r>
              <a:rPr lang="en-US" b="0" i="0" u="none" strike="noStrike" baseline="0" dirty="0">
                <a:latin typeface="Times New Roman" charset="0"/>
              </a:rPr>
              <a:t> le </a:t>
            </a:r>
            <a:r>
              <a:rPr lang="en-US" b="0" i="0" u="none" strike="noStrike" baseline="0" dirty="0" err="1">
                <a:latin typeface="Times New Roman" charset="0"/>
              </a:rPr>
              <a:t>secourût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N’eût-il</a:t>
            </a:r>
            <a:r>
              <a:rPr lang="en-US" b="0" i="0" u="none" strike="noStrike" baseline="0" dirty="0">
                <a:latin typeface="Times New Roman" charset="0"/>
              </a:rPr>
              <a:t> que d’un moment </a:t>
            </a:r>
            <a:r>
              <a:rPr lang="en-US" b="0" i="0" u="none" strike="noStrike" baseline="0" dirty="0" err="1">
                <a:latin typeface="Times New Roman" charset="0"/>
              </a:rPr>
              <a:t>reculé</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défaite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Rome </a:t>
            </a:r>
            <a:r>
              <a:rPr lang="en-US" b="0" i="0" u="none" strike="noStrike" baseline="0" dirty="0" err="1">
                <a:latin typeface="Times New Roman" charset="0"/>
              </a:rPr>
              <a:t>eût</a:t>
            </a:r>
            <a:r>
              <a:rPr lang="en-US" b="0" i="0" u="none" strike="noStrike" baseline="0" dirty="0">
                <a:latin typeface="Times New Roman" charset="0"/>
              </a:rPr>
              <a:t> </a:t>
            </a:r>
            <a:r>
              <a:rPr lang="en-US" b="0" i="0" u="none" strike="noStrike" baseline="0" dirty="0" err="1">
                <a:latin typeface="Times New Roman" charset="0"/>
              </a:rPr>
              <a:t>été</a:t>
            </a:r>
            <a:r>
              <a:rPr lang="en-US" b="0" i="0" u="none" strike="noStrike" baseline="0" dirty="0">
                <a:latin typeface="Times New Roman" charset="0"/>
              </a:rPr>
              <a:t> du </a:t>
            </a:r>
            <a:r>
              <a:rPr lang="en-US" b="0" i="0" u="none" strike="noStrike" baseline="0" dirty="0" err="1">
                <a:latin typeface="Times New Roman" charset="0"/>
              </a:rPr>
              <a:t>moins</a:t>
            </a:r>
            <a:r>
              <a:rPr lang="en-US" b="0" i="0" u="none" strike="noStrike" baseline="0" dirty="0">
                <a:latin typeface="Times New Roman" charset="0"/>
              </a:rPr>
              <a:t> un </a:t>
            </a:r>
            <a:r>
              <a:rPr lang="en-US" b="0" i="0" u="none" strike="noStrike" baseline="0" dirty="0" err="1">
                <a:latin typeface="Times New Roman" charset="0"/>
              </a:rPr>
              <a:t>peu</a:t>
            </a:r>
            <a:r>
              <a:rPr lang="en-US" b="0" i="0" u="none" strike="noStrike" baseline="0" dirty="0">
                <a:latin typeface="Times New Roman" charset="0"/>
              </a:rPr>
              <a:t> plus </a:t>
            </a:r>
            <a:r>
              <a:rPr lang="en-US" b="0" i="0" u="none" strike="noStrike" baseline="0" dirty="0" err="1">
                <a:latin typeface="Times New Roman" charset="0"/>
              </a:rPr>
              <a:t>tard</a:t>
            </a:r>
            <a:r>
              <a:rPr lang="en-US" b="0" i="0" u="none" strike="noStrike" baseline="0" dirty="0">
                <a:latin typeface="Times New Roman" charset="0"/>
              </a:rPr>
              <a:t> </a:t>
            </a:r>
            <a:r>
              <a:rPr lang="en-US" b="0" i="0" u="none" strike="noStrike" baseline="0" dirty="0" err="1">
                <a:latin typeface="Times New Roman" charset="0"/>
              </a:rPr>
              <a:t>sujette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eût</a:t>
            </a:r>
            <a:r>
              <a:rPr lang="en-US" b="0" i="0" u="none" strike="noStrike" baseline="0" dirty="0">
                <a:latin typeface="Times New Roman" charset="0"/>
              </a:rPr>
              <a:t> avec </a:t>
            </a:r>
            <a:r>
              <a:rPr lang="en-US" b="0" i="0" u="none" strike="noStrike" baseline="0" dirty="0" err="1">
                <a:latin typeface="Times New Roman" charset="0"/>
              </a:rPr>
              <a:t>honneur</a:t>
            </a:r>
            <a:r>
              <a:rPr lang="en-US" b="0" i="0" u="none" strike="noStrike" baseline="0" dirty="0">
                <a:latin typeface="Times New Roman" charset="0"/>
              </a:rPr>
              <a:t> </a:t>
            </a:r>
            <a:r>
              <a:rPr lang="en-US" b="0" i="0" u="none" strike="noStrike" baseline="0" dirty="0" err="1">
                <a:latin typeface="Times New Roman" charset="0"/>
              </a:rPr>
              <a:t>laissé</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cheveux</a:t>
            </a:r>
            <a:r>
              <a:rPr lang="en-US" b="0" i="0" u="none" strike="noStrike" baseline="0" dirty="0">
                <a:latin typeface="Times New Roman" charset="0"/>
              </a:rPr>
              <a:t> </a:t>
            </a:r>
            <a:r>
              <a:rPr lang="en-US" b="0" i="0" u="none" strike="noStrike" baseline="0" dirty="0" err="1">
                <a:latin typeface="Times New Roman" charset="0"/>
              </a:rPr>
              <a:t>gris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c’était</a:t>
            </a:r>
            <a:r>
              <a:rPr lang="en-US" b="0" i="0" u="none" strike="noStrike" baseline="0" dirty="0">
                <a:latin typeface="Times New Roman" charset="0"/>
              </a:rPr>
              <a:t> de </a:t>
            </a:r>
            <a:r>
              <a:rPr lang="en-US" b="0" i="0" u="none" strike="noStrike" baseline="0" dirty="0" err="1">
                <a:latin typeface="Times New Roman" charset="0"/>
              </a:rPr>
              <a:t>sa</a:t>
            </a:r>
            <a:r>
              <a:rPr lang="en-US" b="0" i="0" u="none" strike="noStrike" baseline="0" dirty="0">
                <a:latin typeface="Times New Roman" charset="0"/>
              </a:rPr>
              <a:t> vie un </a:t>
            </a:r>
            <a:r>
              <a:rPr lang="en-US" b="0" i="0" u="none" strike="noStrike" baseline="0" dirty="0" err="1">
                <a:latin typeface="Times New Roman" charset="0"/>
              </a:rPr>
              <a:t>assez</a:t>
            </a:r>
            <a:r>
              <a:rPr lang="en-US" b="0" i="0" u="none" strike="noStrike" baseline="0" dirty="0">
                <a:latin typeface="Times New Roman" charset="0"/>
              </a:rPr>
              <a:t> </a:t>
            </a:r>
            <a:r>
              <a:rPr lang="en-US" b="0" i="0" u="none" strike="noStrike" baseline="0" dirty="0" err="1">
                <a:latin typeface="Times New Roman" charset="0"/>
              </a:rPr>
              <a:t>digne</a:t>
            </a:r>
            <a:r>
              <a:rPr lang="en-US" b="0" i="0" u="none" strike="noStrike" baseline="0" dirty="0">
                <a:latin typeface="Times New Roman" charset="0"/>
              </a:rPr>
              <a:t> prix.</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32582"/>
          </a:xfrm>
        </p:spPr>
        <p:txBody>
          <a:bodyPr/>
          <a:lstStyle/>
          <a:p>
            <a:r>
              <a:rPr lang="en-US" dirty="0"/>
              <a:t>LE VIEIL HORACE</a:t>
            </a:r>
          </a:p>
          <a:p>
            <a:r>
              <a:rPr lang="en-US" dirty="0"/>
              <a:t>Die!</a:t>
            </a:r>
          </a:p>
          <a:p>
            <a:r>
              <a:rPr lang="en-US" dirty="0"/>
              <a:t>That would have spared me disgrace — a price</a:t>
            </a:r>
          </a:p>
          <a:p>
            <a:r>
              <a:rPr lang="en-US" dirty="0"/>
              <a:t>worth paying with his life.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864809521"/>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Il </a:t>
            </a:r>
            <a:r>
              <a:rPr lang="en-US" b="0" i="0" u="none" strike="noStrike" baseline="0" dirty="0" err="1">
                <a:latin typeface="Times New Roman" charset="0"/>
              </a:rPr>
              <a:t>est</a:t>
            </a:r>
            <a:r>
              <a:rPr lang="en-US" b="0" i="0" u="none" strike="noStrike" baseline="0" dirty="0">
                <a:latin typeface="Times New Roman" charset="0"/>
              </a:rPr>
              <a:t> de tout son sang </a:t>
            </a:r>
            <a:r>
              <a:rPr lang="en-US" b="0" i="0" u="none" strike="noStrike" baseline="0" dirty="0" err="1">
                <a:latin typeface="Times New Roman" charset="0"/>
              </a:rPr>
              <a:t>comptable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patrie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Chaque</a:t>
            </a:r>
            <a:r>
              <a:rPr lang="en-US" b="0" i="0" u="none" strike="noStrike" baseline="0" dirty="0">
                <a:latin typeface="Times New Roman" charset="0"/>
              </a:rPr>
              <a:t> </a:t>
            </a:r>
            <a:r>
              <a:rPr lang="en-US" b="0" i="0" u="none" strike="noStrike" baseline="0" dirty="0" err="1">
                <a:latin typeface="Times New Roman" charset="0"/>
              </a:rPr>
              <a:t>goutte</a:t>
            </a:r>
            <a:r>
              <a:rPr lang="en-US" b="0" i="0" u="none" strike="noStrike" baseline="0" dirty="0">
                <a:latin typeface="Times New Roman" charset="0"/>
              </a:rPr>
              <a:t> </a:t>
            </a:r>
            <a:r>
              <a:rPr lang="en-US" b="0" i="0" u="none" strike="noStrike" baseline="0" dirty="0" err="1">
                <a:latin typeface="Times New Roman" charset="0"/>
              </a:rPr>
              <a:t>épargnée</a:t>
            </a:r>
            <a:r>
              <a:rPr lang="en-US" b="0" i="0" u="none" strike="noStrike" baseline="0" dirty="0">
                <a:latin typeface="Times New Roman" charset="0"/>
              </a:rPr>
              <a:t> a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gloire</a:t>
            </a:r>
            <a:r>
              <a:rPr lang="en-US" b="0" i="0" u="none" strike="noStrike" baseline="0" dirty="0">
                <a:latin typeface="Times New Roman" charset="0"/>
              </a:rPr>
              <a:t> </a:t>
            </a:r>
            <a:r>
              <a:rPr lang="en-US" b="0" i="0" u="none" strike="noStrike" baseline="0" dirty="0" err="1">
                <a:latin typeface="Times New Roman" charset="0"/>
              </a:rPr>
              <a:t>flétrie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Chaque</a:t>
            </a:r>
            <a:r>
              <a:rPr lang="en-US" b="0" i="0" u="none" strike="noStrike" baseline="0" dirty="0">
                <a:latin typeface="Times New Roman" charset="0"/>
              </a:rPr>
              <a:t> instant de </a:t>
            </a:r>
            <a:r>
              <a:rPr lang="en-US" b="0" i="0" u="none" strike="noStrike" baseline="0" dirty="0" err="1">
                <a:latin typeface="Times New Roman" charset="0"/>
              </a:rPr>
              <a:t>sa</a:t>
            </a:r>
            <a:r>
              <a:rPr lang="en-US" b="0" i="0" u="none" strike="noStrike" baseline="0" dirty="0">
                <a:latin typeface="Times New Roman" charset="0"/>
              </a:rPr>
              <a:t> vie, après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lâche</a:t>
            </a:r>
            <a:r>
              <a:rPr lang="en-US" b="0" i="0" u="none" strike="noStrike" baseline="0" dirty="0">
                <a:latin typeface="Times New Roman" charset="0"/>
              </a:rPr>
              <a:t> tour,</a:t>
            </a:r>
            <a:br>
              <a:rPr lang="en-US" b="0" i="0" u="none" strike="noStrike" baseline="0" dirty="0">
                <a:latin typeface="Times New Roman" charset="0"/>
              </a:rPr>
            </a:br>
            <a:r>
              <a:rPr lang="en-US" b="0" i="0" u="none" strike="noStrike" baseline="0" dirty="0">
                <a:latin typeface="Times New Roman" charset="0"/>
              </a:rPr>
              <a:t>Met </a:t>
            </a:r>
            <a:r>
              <a:rPr lang="en-US" b="0" i="0" u="none" strike="noStrike" baseline="0" dirty="0" err="1">
                <a:latin typeface="Times New Roman" charset="0"/>
              </a:rPr>
              <a:t>d’autant</a:t>
            </a:r>
            <a:r>
              <a:rPr lang="en-US" b="0" i="0" u="none" strike="noStrike" baseline="0" dirty="0">
                <a:latin typeface="Times New Roman" charset="0"/>
              </a:rPr>
              <a:t> plus ma </a:t>
            </a:r>
            <a:r>
              <a:rPr lang="en-US" b="0" i="0" u="none" strike="noStrike" baseline="0" dirty="0" err="1">
                <a:latin typeface="Times New Roman" charset="0"/>
              </a:rPr>
              <a:t>honte</a:t>
            </a:r>
            <a:r>
              <a:rPr lang="en-US" b="0" i="0" u="none" strike="noStrike" baseline="0" dirty="0">
                <a:latin typeface="Times New Roman" charset="0"/>
              </a:rPr>
              <a:t> avec la </a:t>
            </a:r>
            <a:r>
              <a:rPr lang="en-US" b="0" i="0" u="none" strike="noStrike" baseline="0" dirty="0" err="1">
                <a:latin typeface="Times New Roman" charset="0"/>
              </a:rPr>
              <a:t>sienne</a:t>
            </a:r>
            <a:r>
              <a:rPr lang="en-US" b="0" i="0" u="none" strike="noStrike" baseline="0" dirty="0">
                <a:latin typeface="Times New Roman" charset="0"/>
              </a:rPr>
              <a:t> au jour.</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He owed his country every drop of his blood.</a:t>
            </a:r>
          </a:p>
          <a:p>
            <a:r>
              <a:rPr lang="en-US" dirty="0"/>
              <a:t>The longer he lives, the worse my shame and his.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47727512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J’en</a:t>
            </a:r>
            <a:r>
              <a:rPr lang="en-US" b="0" i="0" u="none" strike="noStrike" baseline="0" dirty="0">
                <a:latin typeface="Times New Roman" charset="0"/>
              </a:rPr>
              <a:t> </a:t>
            </a:r>
            <a:r>
              <a:rPr lang="en-US" b="0" i="0" u="none" strike="noStrike" baseline="0" dirty="0" err="1">
                <a:latin typeface="Times New Roman" charset="0"/>
              </a:rPr>
              <a:t>romprai</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le </a:t>
            </a:r>
            <a:r>
              <a:rPr lang="en-US" b="0" i="0" u="none" strike="noStrike" baseline="0" dirty="0" err="1">
                <a:latin typeface="Times New Roman" charset="0"/>
              </a:rPr>
              <a:t>cours</a:t>
            </a:r>
            <a:r>
              <a:rPr lang="en-US" b="0" i="0" u="none" strike="noStrike" baseline="0" dirty="0">
                <a:latin typeface="Times New Roman" charset="0"/>
              </a:rPr>
              <a:t>, et ma </a:t>
            </a:r>
            <a:r>
              <a:rPr lang="en-US" b="0" i="0" u="none" strike="noStrike" baseline="0" dirty="0" err="1">
                <a:latin typeface="Times New Roman" charset="0"/>
              </a:rPr>
              <a:t>juste</a:t>
            </a:r>
            <a:r>
              <a:rPr lang="en-US" b="0" i="0" u="none" strike="noStrike" baseline="0" dirty="0">
                <a:latin typeface="Times New Roman" charset="0"/>
              </a:rPr>
              <a:t> </a:t>
            </a:r>
            <a:r>
              <a:rPr lang="en-US" b="0" i="0" u="none" strike="noStrike" baseline="0" dirty="0" err="1">
                <a:latin typeface="Times New Roman" charset="0"/>
              </a:rPr>
              <a:t>colère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Contre</a:t>
            </a:r>
            <a:r>
              <a:rPr lang="en-US" b="0" i="0" u="none" strike="noStrike" baseline="0" dirty="0">
                <a:latin typeface="Times New Roman" charset="0"/>
              </a:rPr>
              <a:t> un </a:t>
            </a:r>
            <a:r>
              <a:rPr lang="en-US" b="0" i="0" u="none" strike="noStrike" baseline="0" dirty="0" err="1">
                <a:latin typeface="Times New Roman" charset="0"/>
              </a:rPr>
              <a:t>indigne</a:t>
            </a:r>
            <a:r>
              <a:rPr lang="en-US" b="0" i="0" u="none" strike="noStrike" baseline="0" dirty="0">
                <a:latin typeface="Times New Roman" charset="0"/>
              </a:rPr>
              <a:t> </a:t>
            </a:r>
            <a:r>
              <a:rPr lang="en-US" b="0" i="0" u="none" strike="noStrike" baseline="0" dirty="0" err="1">
                <a:latin typeface="Times New Roman" charset="0"/>
              </a:rPr>
              <a:t>fils</a:t>
            </a:r>
            <a:r>
              <a:rPr lang="en-US" b="0" i="0" u="none" strike="noStrike" baseline="0" dirty="0">
                <a:latin typeface="Times New Roman" charset="0"/>
              </a:rPr>
              <a:t> </a:t>
            </a:r>
            <a:r>
              <a:rPr lang="en-US" b="0" i="0" u="none" strike="noStrike" baseline="0" dirty="0" err="1">
                <a:latin typeface="Times New Roman" charset="0"/>
              </a:rPr>
              <a:t>usant</a:t>
            </a:r>
            <a:r>
              <a:rPr lang="en-US" b="0" i="0" u="none" strike="noStrike" baseline="0" dirty="0">
                <a:latin typeface="Times New Roman" charset="0"/>
              </a:rPr>
              <a:t> des droits d’un </a:t>
            </a:r>
            <a:r>
              <a:rPr lang="en-US" b="0" i="0" u="none" strike="noStrike" baseline="0" dirty="0" err="1">
                <a:latin typeface="Times New Roman" charset="0"/>
              </a:rPr>
              <a:t>père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Saura</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faire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punition</a:t>
            </a:r>
            <a:br>
              <a:rPr lang="en-US" b="0" i="0" u="none" strike="noStrike" baseline="0" dirty="0">
                <a:latin typeface="Times New Roman" charset="0"/>
              </a:rPr>
            </a:br>
            <a:r>
              <a:rPr lang="en-US" b="0" i="0" u="none" strike="noStrike" baseline="0" dirty="0" err="1">
                <a:latin typeface="Times New Roman" charset="0"/>
              </a:rPr>
              <a:t>L'éclatant</a:t>
            </a:r>
            <a:r>
              <a:rPr lang="en-US" b="0" i="0" u="none" strike="noStrike" baseline="0" dirty="0">
                <a:latin typeface="Times New Roman" charset="0"/>
              </a:rPr>
              <a:t> </a:t>
            </a:r>
            <a:r>
              <a:rPr lang="en-US" b="0" i="0" u="none" strike="noStrike" baseline="0" dirty="0" err="1">
                <a:latin typeface="Times New Roman" charset="0"/>
              </a:rPr>
              <a:t>désaveu</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telle</a:t>
            </a:r>
            <a:r>
              <a:rPr lang="en-US" b="0" i="0" u="none" strike="noStrike" baseline="0" dirty="0">
                <a:latin typeface="Times New Roman" charset="0"/>
              </a:rPr>
              <a:t> action.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When I kill him, as I have the right to do,</a:t>
            </a:r>
          </a:p>
          <a:p>
            <a:r>
              <a:rPr lang="en-US" dirty="0"/>
              <a:t>that will prove I disavow his action.</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50465013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err="1">
                <a:solidFill>
                  <a:srgbClr val="FFFF00"/>
                </a:solidFill>
                <a:latin typeface="Palatino Linotype" charset="0"/>
              </a:rPr>
              <a:t>Valère</a:t>
            </a:r>
            <a:r>
              <a:rPr lang="en-US" sz="1900" b="1" i="1" dirty="0">
                <a:solidFill>
                  <a:srgbClr val="FFFF00"/>
                </a:solidFill>
                <a:latin typeface="Palatino Linotype" charset="0"/>
              </a:rPr>
              <a:t> (Camille’s Roman suitor) brings a more recent report.</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Horace’s apparent flight had been a ploy to separate his three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opponents and kill them one at a time.</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Horace is the victor.   Rome is victorious.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26574753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The king of Rome, </a:t>
            </a:r>
            <a:r>
              <a:rPr lang="en-US" sz="1900" b="1" i="1" dirty="0" err="1">
                <a:solidFill>
                  <a:srgbClr val="FFFF00"/>
                </a:solidFill>
                <a:latin typeface="Palatino Linotype" charset="0"/>
              </a:rPr>
              <a:t>Tullus</a:t>
            </a:r>
            <a:r>
              <a:rPr lang="en-US" sz="1900" b="1" i="1" dirty="0">
                <a:solidFill>
                  <a:srgbClr val="FFFF00"/>
                </a:solidFill>
                <a:latin typeface="Palatino Linotype" charset="0"/>
              </a:rPr>
              <a:t>, is already making his way to the house</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as a public expression of thanksgiving for the victory. </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On hearing this, the exultant father will now urge his daughter</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to welcome the brother who has killed her betrothed...</a:t>
            </a: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44577994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Ma </a:t>
            </a:r>
            <a:r>
              <a:rPr lang="en-US" b="0" i="0" u="none" strike="noStrike" baseline="0" dirty="0" err="1">
                <a:latin typeface="Times New Roman" charset="0"/>
              </a:rPr>
              <a:t>fille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n’est</a:t>
            </a:r>
            <a:r>
              <a:rPr lang="en-US" b="0" i="0" u="none" strike="noStrike" baseline="0" dirty="0">
                <a:latin typeface="Times New Roman" charset="0"/>
              </a:rPr>
              <a:t> plus temps de </a:t>
            </a:r>
            <a:r>
              <a:rPr lang="en-US" b="0" i="0" u="none" strike="noStrike" baseline="0" dirty="0" err="1">
                <a:latin typeface="Times New Roman" charset="0"/>
              </a:rPr>
              <a:t>répandre</a:t>
            </a:r>
            <a:r>
              <a:rPr lang="en-US" b="0" i="0" u="none" strike="noStrike" baseline="0" dirty="0">
                <a:latin typeface="Times New Roman" charset="0"/>
              </a:rPr>
              <a:t> des </a:t>
            </a:r>
            <a:r>
              <a:rPr lang="en-US" b="0" i="0" u="none" strike="noStrike" baseline="0" dirty="0" err="1">
                <a:latin typeface="Times New Roman" charset="0"/>
              </a:rPr>
              <a:t>pleurs</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sied</a:t>
            </a:r>
            <a:r>
              <a:rPr lang="en-US" b="0" i="0" u="none" strike="noStrike" baseline="0" dirty="0">
                <a:latin typeface="Times New Roman" charset="0"/>
              </a:rPr>
              <a:t> mal </a:t>
            </a:r>
            <a:r>
              <a:rPr lang="en-US" b="0" i="0" u="none" strike="noStrike" baseline="0" dirty="0" err="1">
                <a:latin typeface="Times New Roman" charset="0"/>
              </a:rPr>
              <a:t>d’en</a:t>
            </a:r>
            <a:r>
              <a:rPr lang="en-US" b="0" i="0" u="none" strike="noStrike" baseline="0" dirty="0">
                <a:latin typeface="Times New Roman" charset="0"/>
              </a:rPr>
              <a:t> </a:t>
            </a:r>
            <a:r>
              <a:rPr lang="en-US" b="0" i="0" u="none" strike="noStrike" baseline="0" dirty="0" err="1">
                <a:latin typeface="Times New Roman" charset="0"/>
              </a:rPr>
              <a:t>verser</a:t>
            </a:r>
            <a:r>
              <a:rPr lang="en-US" b="0" i="0" u="none" strike="noStrike" baseline="0" dirty="0">
                <a:latin typeface="Times New Roman" charset="0"/>
              </a:rPr>
              <a:t> </a:t>
            </a:r>
            <a:r>
              <a:rPr lang="en-US" b="0" i="0" u="none" strike="noStrike" baseline="0" dirty="0" err="1">
                <a:latin typeface="Times New Roman" charset="0"/>
              </a:rPr>
              <a:t>où</a:t>
            </a:r>
            <a:r>
              <a:rPr lang="en-US" b="0" i="0" u="none" strike="noStrike" baseline="0" dirty="0">
                <a:latin typeface="Times New Roman" charset="0"/>
              </a:rPr>
              <a:t> </a:t>
            </a:r>
            <a:r>
              <a:rPr lang="en-US" b="0" i="0" u="none" strike="noStrike" baseline="0" dirty="0" err="1">
                <a:latin typeface="Times New Roman" charset="0"/>
              </a:rPr>
              <a:t>l’on</a:t>
            </a:r>
            <a:r>
              <a:rPr lang="en-US" b="0" i="0" u="none" strike="noStrike" baseline="0" dirty="0">
                <a:latin typeface="Times New Roman" charset="0"/>
              </a:rPr>
              <a:t> </a:t>
            </a:r>
            <a:r>
              <a:rPr lang="en-US" b="0" i="0" u="none" strike="noStrike" baseline="0" dirty="0" err="1">
                <a:latin typeface="Times New Roman" charset="0"/>
              </a:rPr>
              <a:t>voit</a:t>
            </a:r>
            <a:r>
              <a:rPr lang="en-US" b="0" i="0" u="none" strike="noStrike" baseline="0" dirty="0">
                <a:latin typeface="Times New Roman" charset="0"/>
              </a:rPr>
              <a:t> </a:t>
            </a:r>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d’honneurs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On </a:t>
            </a:r>
            <a:r>
              <a:rPr lang="en-US" b="0" i="0" u="none" strike="noStrike" baseline="0" dirty="0" err="1">
                <a:latin typeface="Times New Roman" charset="0"/>
              </a:rPr>
              <a:t>pleure</a:t>
            </a:r>
            <a:r>
              <a:rPr lang="en-US" b="0" i="0" u="none" strike="noStrike" baseline="0" dirty="0">
                <a:latin typeface="Times New Roman" charset="0"/>
              </a:rPr>
              <a:t> </a:t>
            </a:r>
            <a:r>
              <a:rPr lang="en-US" b="0" i="0" u="none" strike="noStrike" baseline="0" dirty="0" err="1">
                <a:latin typeface="Times New Roman" charset="0"/>
              </a:rPr>
              <a:t>injustement</a:t>
            </a:r>
            <a:r>
              <a:rPr lang="en-US" b="0" i="0" u="none" strike="noStrike" baseline="0" dirty="0">
                <a:latin typeface="Times New Roman" charset="0"/>
              </a:rPr>
              <a:t> des </a:t>
            </a:r>
            <a:r>
              <a:rPr lang="en-US" b="0" i="0" u="none" strike="noStrike" baseline="0" dirty="0" err="1">
                <a:latin typeface="Times New Roman" charset="0"/>
              </a:rPr>
              <a:t>pertes</a:t>
            </a:r>
            <a:r>
              <a:rPr lang="en-US" b="0" i="0" u="none" strike="noStrike" baseline="0" dirty="0">
                <a:latin typeface="Times New Roman" charset="0"/>
              </a:rPr>
              <a:t> </a:t>
            </a:r>
            <a:r>
              <a:rPr lang="en-US" b="0" i="0" u="none" strike="noStrike" baseline="0" dirty="0" err="1">
                <a:latin typeface="Times New Roman" charset="0"/>
              </a:rPr>
              <a:t>domestiques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on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voit</a:t>
            </a:r>
            <a:r>
              <a:rPr lang="en-US" b="0" i="0" u="none" strike="noStrike" baseline="0" dirty="0">
                <a:latin typeface="Times New Roman" charset="0"/>
              </a:rPr>
              <a:t> </a:t>
            </a:r>
            <a:r>
              <a:rPr lang="en-US" b="0" i="0" u="none" strike="noStrike" baseline="0" dirty="0" err="1">
                <a:latin typeface="Times New Roman" charset="0"/>
              </a:rPr>
              <a:t>sortir</a:t>
            </a:r>
            <a:r>
              <a:rPr lang="en-US" b="0" i="0" u="none" strike="noStrike" baseline="0" dirty="0">
                <a:latin typeface="Times New Roman" charset="0"/>
              </a:rPr>
              <a:t> des </a:t>
            </a:r>
            <a:r>
              <a:rPr lang="en-US" b="0" i="0" u="none" strike="noStrike" baseline="0" dirty="0" err="1">
                <a:latin typeface="Times New Roman" charset="0"/>
              </a:rPr>
              <a:t>victoires</a:t>
            </a:r>
            <a:r>
              <a:rPr lang="en-US" b="0" i="0" u="none" strike="noStrike" baseline="0" dirty="0">
                <a:latin typeface="Times New Roman" charset="0"/>
              </a:rPr>
              <a:t> </a:t>
            </a:r>
            <a:r>
              <a:rPr lang="en-US" b="0" i="0" u="none" strike="noStrike" baseline="0" dirty="0" err="1">
                <a:latin typeface="Times New Roman" charset="0"/>
              </a:rPr>
              <a:t>publiques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LE VIEIL HORACE</a:t>
            </a:r>
          </a:p>
          <a:p>
            <a:r>
              <a:rPr lang="en-US" dirty="0"/>
              <a:t>This is no time for tears, amid such </a:t>
            </a:r>
            <a:r>
              <a:rPr lang="en-US" dirty="0" err="1"/>
              <a:t>honours</a:t>
            </a:r>
            <a:r>
              <a:rPr lang="en-US" dirty="0"/>
              <a:t>.</a:t>
            </a:r>
          </a:p>
          <a:p>
            <a:r>
              <a:rPr lang="en-US" dirty="0"/>
              <a:t>We must not mourn private loss when public victory results.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75826141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Rome </a:t>
            </a:r>
            <a:r>
              <a:rPr lang="en-US" b="0" i="0" u="none" strike="noStrike" baseline="0" dirty="0" err="1">
                <a:latin typeface="Times New Roman" charset="0"/>
              </a:rPr>
              <a:t>triomphe</a:t>
            </a:r>
            <a:r>
              <a:rPr lang="en-US" b="0" i="0" u="none" strike="noStrike" baseline="0" dirty="0">
                <a:latin typeface="Times New Roman" charset="0"/>
              </a:rPr>
              <a:t> </a:t>
            </a:r>
            <a:r>
              <a:rPr lang="en-US" b="0" i="0" u="none" strike="noStrike" baseline="0" dirty="0" err="1">
                <a:latin typeface="Times New Roman" charset="0"/>
              </a:rPr>
              <a:t>d’Albe</a:t>
            </a:r>
            <a:r>
              <a:rPr lang="en-US" b="0" i="0" u="none" strike="noStrike" baseline="0" dirty="0">
                <a:latin typeface="Times New Roman" charset="0"/>
              </a:rPr>
              <a:t>, et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assez</a:t>
            </a:r>
            <a:r>
              <a:rPr lang="en-US" b="0" i="0" u="none" strike="noStrike" baseline="0" dirty="0">
                <a:latin typeface="Times New Roman" charset="0"/>
              </a:rPr>
              <a:t> pour nous ;</a:t>
            </a:r>
            <a:br>
              <a:rPr lang="en-US" b="0" i="0" u="none" strike="noStrike" baseline="0" dirty="0">
                <a:latin typeface="Times New Roman" charset="0"/>
              </a:rPr>
            </a:b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maux</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prix </a:t>
            </a:r>
            <a:r>
              <a:rPr lang="en-US" b="0" i="0" u="none" strike="noStrike" baseline="0" dirty="0" err="1">
                <a:latin typeface="Times New Roman" charset="0"/>
              </a:rPr>
              <a:t>doivent</a:t>
            </a:r>
            <a:r>
              <a:rPr lang="en-US" b="0" i="0" u="none" strike="noStrike" baseline="0" dirty="0">
                <a:latin typeface="Times New Roman" charset="0"/>
              </a:rPr>
              <a:t> nous </a:t>
            </a:r>
            <a:r>
              <a:rPr lang="en-US" b="0" i="0" u="none" strike="noStrike" baseline="0" dirty="0" err="1">
                <a:latin typeface="Times New Roman" charset="0"/>
              </a:rPr>
              <a:t>être</a:t>
            </a:r>
            <a:r>
              <a:rPr lang="en-US" b="0" i="0" u="none" strike="noStrike" baseline="0" dirty="0">
                <a:latin typeface="Times New Roman" charset="0"/>
              </a:rPr>
              <a:t> </a:t>
            </a:r>
            <a:r>
              <a:rPr lang="en-US" b="0" i="0" u="none" strike="noStrike" baseline="0" dirty="0" err="1">
                <a:latin typeface="Times New Roman" charset="0"/>
              </a:rPr>
              <a:t>doux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Rome has beaten Alba, that triumph softens our loss.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1724602378"/>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En</a:t>
            </a:r>
            <a:r>
              <a:rPr lang="en-US" b="0" i="0" u="none" strike="noStrike" baseline="0" dirty="0">
                <a:latin typeface="Times New Roman" charset="0"/>
              </a:rPr>
              <a:t> la mort d’un </a:t>
            </a:r>
            <a:r>
              <a:rPr lang="en-US" b="0" i="0" u="none" strike="noStrike" baseline="0" dirty="0" err="1">
                <a:latin typeface="Times New Roman" charset="0"/>
              </a:rPr>
              <a:t>amant</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ne </a:t>
            </a:r>
            <a:r>
              <a:rPr lang="en-US" b="0" i="0" u="none" strike="noStrike" baseline="0" dirty="0" err="1">
                <a:latin typeface="Times New Roman" charset="0"/>
              </a:rPr>
              <a:t>perdez</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homme</a:t>
            </a:r>
            <a:br>
              <a:rPr lang="en-US" b="0" i="0" u="none" strike="noStrike" baseline="0" dirty="0">
                <a:latin typeface="Times New Roman" charset="0"/>
              </a:rPr>
            </a:br>
            <a:r>
              <a:rPr lang="en-US" b="0" i="0" u="none" strike="noStrike" baseline="0" dirty="0" err="1">
                <a:latin typeface="Times New Roman" charset="0"/>
              </a:rPr>
              <a:t>Dont</a:t>
            </a:r>
            <a:r>
              <a:rPr lang="en-US" b="0" i="0" u="none" strike="noStrike" baseline="0" dirty="0">
                <a:latin typeface="Times New Roman" charset="0"/>
              </a:rPr>
              <a:t> la </a:t>
            </a:r>
            <a:r>
              <a:rPr lang="en-US" b="0" i="0" u="none" strike="noStrike" baseline="0" dirty="0" err="1">
                <a:latin typeface="Times New Roman" charset="0"/>
              </a:rPr>
              <a:t>perte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aisée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réparer</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Rome;</a:t>
            </a:r>
            <a:br>
              <a:rPr lang="en-US" b="0" i="0" u="none" strike="noStrike" baseline="0" dirty="0">
                <a:latin typeface="Times New Roman" charset="0"/>
              </a:rPr>
            </a:br>
            <a:r>
              <a:rPr lang="en-US" b="0" i="0" u="none" strike="noStrike" baseline="0" dirty="0">
                <a:latin typeface="Times New Roman" charset="0"/>
              </a:rPr>
              <a:t>Après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victoire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n’est</a:t>
            </a:r>
            <a:r>
              <a:rPr lang="en-US" b="0" i="0" u="none" strike="noStrike" baseline="0" dirty="0">
                <a:latin typeface="Times New Roman" charset="0"/>
              </a:rPr>
              <a:t> point de </a:t>
            </a:r>
            <a:r>
              <a:rPr lang="en-US" b="0" i="0" u="none" strike="noStrike" baseline="0" dirty="0" err="1">
                <a:latin typeface="Times New Roman" charset="0"/>
              </a:rPr>
              <a:t>Romain</a:t>
            </a:r>
            <a:br>
              <a:rPr lang="en-US" b="0" i="0" u="none" strike="noStrike" baseline="0" dirty="0">
                <a:latin typeface="Times New Roman" charset="0"/>
              </a:rPr>
            </a:br>
            <a:r>
              <a:rPr lang="en-US" b="0" i="0" u="none" strike="noStrike" baseline="0" dirty="0">
                <a:latin typeface="Times New Roman" charset="0"/>
              </a:rPr>
              <a:t>Qui ne </a:t>
            </a:r>
            <a:r>
              <a:rPr lang="en-US" b="0" i="0" u="none" strike="noStrike" baseline="0" dirty="0" err="1">
                <a:latin typeface="Times New Roman" charset="0"/>
              </a:rPr>
              <a:t>soit</a:t>
            </a:r>
            <a:r>
              <a:rPr lang="en-US" b="0" i="0" u="none" strike="noStrike" baseline="0" dirty="0">
                <a:latin typeface="Times New Roman" charset="0"/>
              </a:rPr>
              <a:t> </a:t>
            </a:r>
            <a:r>
              <a:rPr lang="en-US" b="0" i="0" u="none" strike="noStrike" baseline="0" dirty="0" err="1">
                <a:latin typeface="Times New Roman" charset="0"/>
              </a:rPr>
              <a:t>glorieux</a:t>
            </a:r>
            <a:r>
              <a:rPr lang="en-US" b="0" i="0" u="none" strike="noStrike" baseline="0" dirty="0">
                <a:latin typeface="Times New Roman" charset="0"/>
              </a:rPr>
              <a:t> de </a:t>
            </a:r>
            <a:r>
              <a:rPr lang="en-US" b="0" i="0" u="none" strike="noStrike" baseline="0" dirty="0" err="1">
                <a:latin typeface="Times New Roman" charset="0"/>
              </a:rPr>
              <a:t>vous</a:t>
            </a:r>
            <a:r>
              <a:rPr lang="en-US" b="0" i="0" u="none" strike="noStrike" baseline="0" dirty="0">
                <a:latin typeface="Times New Roman" charset="0"/>
              </a:rPr>
              <a:t> donner la main.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You have lost a lover — easy to replace.</a:t>
            </a:r>
          </a:p>
          <a:p>
            <a:r>
              <a:rPr lang="en-US" dirty="0"/>
              <a:t>Any Roman now would be proud to marry you.</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8053834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Bannissez</a:t>
            </a:r>
            <a:r>
              <a:rPr lang="en-US" b="0" i="0" u="none" strike="noStrike" baseline="0" dirty="0">
                <a:latin typeface="Times New Roman" charset="0"/>
              </a:rPr>
              <a:t>, </a:t>
            </a:r>
            <a:r>
              <a:rPr lang="en-US" b="0" i="0" u="none" strike="noStrike" baseline="0" dirty="0" err="1">
                <a:latin typeface="Times New Roman" charset="0"/>
              </a:rPr>
              <a:t>bannissez</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frayeur</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vaine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concevez</a:t>
            </a:r>
            <a:r>
              <a:rPr lang="en-US" b="0" i="0" u="none" strike="noStrike" baseline="0" dirty="0">
                <a:latin typeface="Times New Roman" charset="0"/>
              </a:rPr>
              <a:t> des </a:t>
            </a:r>
            <a:r>
              <a:rPr lang="en-US" b="0" i="0" u="none" strike="noStrike" baseline="0" dirty="0" err="1">
                <a:latin typeface="Times New Roman" charset="0"/>
              </a:rPr>
              <a:t>voeux</a:t>
            </a:r>
            <a:r>
              <a:rPr lang="en-US" b="0" i="0" u="none" strike="noStrike" baseline="0" dirty="0">
                <a:latin typeface="Times New Roman" charset="0"/>
              </a:rPr>
              <a:t> </a:t>
            </a:r>
            <a:r>
              <a:rPr lang="en-US" b="0" i="0" u="none" strike="noStrike" baseline="0" dirty="0" err="1">
                <a:latin typeface="Times New Roman" charset="0"/>
              </a:rPr>
              <a:t>dignes</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Romaine.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Dismiss this fear, and pray for what a Roman woman should.</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319815781"/>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1907417"/>
            <a:ext cx="8229600" cy="2801063"/>
          </a:xfrm>
        </p:spPr>
        <p:txBody>
          <a:bodyPr/>
          <a:lstStyle/>
          <a:p>
            <a:r>
              <a:rPr lang="en-US" b="0" i="0" u="none" strike="noStrike" baseline="0" dirty="0" err="1">
                <a:latin typeface="Times New Roman" charset="0"/>
              </a:rPr>
              <a:t>Cependant</a:t>
            </a:r>
            <a:r>
              <a:rPr lang="en-US" b="0" i="0" u="none" strike="noStrike" baseline="0" dirty="0">
                <a:latin typeface="Times New Roman" charset="0"/>
              </a:rPr>
              <a:t> </a:t>
            </a:r>
            <a:r>
              <a:rPr lang="en-US" b="0" i="0" u="none" strike="noStrike" baseline="0" dirty="0" err="1">
                <a:latin typeface="Times New Roman" charset="0"/>
              </a:rPr>
              <a:t>étouffez</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lâche</a:t>
            </a:r>
            <a:r>
              <a:rPr lang="en-US" b="0" i="0" u="none" strike="noStrike" baseline="0" dirty="0">
                <a:latin typeface="Times New Roman" charset="0"/>
              </a:rPr>
              <a:t> </a:t>
            </a:r>
            <a:r>
              <a:rPr lang="en-US" b="0" i="0" u="none" strike="noStrike" baseline="0" dirty="0" err="1">
                <a:latin typeface="Times New Roman" charset="0"/>
              </a:rPr>
              <a:t>tristesse</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err="1">
                <a:latin typeface="Times New Roman" charset="0"/>
              </a:rPr>
              <a:t>Recevez</a:t>
            </a:r>
            <a:r>
              <a:rPr lang="en-US" b="0" i="0" u="none" strike="noStrike" baseline="0" dirty="0">
                <a:latin typeface="Times New Roman" charset="0"/>
              </a:rPr>
              <a:t> le </a:t>
            </a:r>
            <a:r>
              <a:rPr lang="en-US" b="0" i="0" u="none" strike="noStrike" baseline="0" dirty="0" err="1">
                <a:latin typeface="Times New Roman" charset="0"/>
              </a:rPr>
              <a:t>vainqueur</a:t>
            </a:r>
            <a:r>
              <a:rPr lang="en-US" b="0" i="0" u="none" strike="noStrike" baseline="0" dirty="0">
                <a:latin typeface="Times New Roman" charset="0"/>
              </a:rPr>
              <a:t> avec </a:t>
            </a:r>
            <a:r>
              <a:rPr lang="en-US" b="0" i="0" u="none" strike="noStrike" baseline="0" dirty="0" err="1">
                <a:latin typeface="Times New Roman" charset="0"/>
              </a:rPr>
              <a:t>moins</a:t>
            </a:r>
            <a:r>
              <a:rPr lang="en-US" b="0" i="0" u="none" strike="noStrike" baseline="0" dirty="0">
                <a:latin typeface="Times New Roman" charset="0"/>
              </a:rPr>
              <a:t> de </a:t>
            </a:r>
            <a:r>
              <a:rPr lang="en-US" b="0" i="0" u="none" strike="noStrike" baseline="0" dirty="0" err="1">
                <a:latin typeface="Times New Roman" charset="0"/>
              </a:rPr>
              <a:t>faiblesse</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err="1">
                <a:latin typeface="Times New Roman" charset="0"/>
              </a:rPr>
              <a:t>Faites-vous</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soeur</a:t>
            </a:r>
            <a:r>
              <a:rPr lang="en-US" b="0" i="0" u="none" strike="noStrike" baseline="0" dirty="0">
                <a:latin typeface="Times New Roman" charset="0"/>
              </a:rPr>
              <a:t>, et </a:t>
            </a:r>
            <a:r>
              <a:rPr lang="en-US" b="0" i="0" u="none" strike="noStrike" baseline="0" dirty="0" err="1">
                <a:latin typeface="Times New Roman" charset="0"/>
              </a:rPr>
              <a:t>qu’en</a:t>
            </a:r>
            <a:r>
              <a:rPr lang="en-US" b="0" i="0" u="none" strike="noStrike" baseline="0" dirty="0">
                <a:latin typeface="Times New Roman" charset="0"/>
              </a:rPr>
              <a:t> un </a:t>
            </a:r>
            <a:r>
              <a:rPr lang="en-US" b="0" i="0" u="none" strike="noStrike" baseline="0" dirty="0" err="1">
                <a:latin typeface="Times New Roman" charset="0"/>
              </a:rPr>
              <a:t>même</a:t>
            </a:r>
            <a:r>
              <a:rPr lang="en-US" b="0" i="0" u="none" strike="noStrike" baseline="0" dirty="0">
                <a:latin typeface="Times New Roman" charset="0"/>
              </a:rPr>
              <a:t> </a:t>
            </a:r>
            <a:r>
              <a:rPr lang="en-US" b="0" i="0" u="none" strike="noStrike" baseline="0" dirty="0" err="1">
                <a:latin typeface="Times New Roman" charset="0"/>
              </a:rPr>
              <a:t>flanc</a:t>
            </a:r>
            <a:br>
              <a:rPr lang="en-US" b="0" i="0" u="none" strike="noStrike" baseline="0" dirty="0">
                <a:latin typeface="Times New Roman" charset="0"/>
              </a:rPr>
            </a:br>
            <a:r>
              <a:rPr lang="en-US" b="0" i="0" u="none" strike="noStrike" baseline="0" dirty="0">
                <a:latin typeface="Times New Roman" charset="0"/>
              </a:rPr>
              <a:t>Le </a:t>
            </a:r>
            <a:r>
              <a:rPr lang="en-US" b="0" i="0" u="none" strike="noStrike" baseline="0" dirty="0" err="1">
                <a:latin typeface="Times New Roman" charset="0"/>
              </a:rPr>
              <a:t>ciel</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formés</a:t>
            </a:r>
            <a:r>
              <a:rPr lang="en-US" b="0" i="0" u="none" strike="noStrike" baseline="0" dirty="0">
                <a:latin typeface="Times New Roman" charset="0"/>
              </a:rPr>
              <a:t> d’un </a:t>
            </a:r>
            <a:r>
              <a:rPr lang="en-US" b="0" i="0" u="none" strike="noStrike" baseline="0" dirty="0" err="1">
                <a:latin typeface="Times New Roman" charset="0"/>
              </a:rPr>
              <a:t>même</a:t>
            </a:r>
            <a:r>
              <a:rPr lang="en-US" b="0" i="0" u="none" strike="noStrike" baseline="0" dirty="0">
                <a:latin typeface="Times New Roman" charset="0"/>
              </a:rPr>
              <a:t> sang.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Repress this feeble grief, greet the victor warmly,</a:t>
            </a:r>
          </a:p>
          <a:p>
            <a:r>
              <a:rPr lang="en-US" dirty="0"/>
              <a:t>show yourself his worthy sister. </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926"/>
          <a:stretch/>
        </p:blipFill>
        <p:spPr>
          <a:xfrm>
            <a:off x="5704080" y="14389"/>
            <a:ext cx="1955057" cy="2081774"/>
          </a:xfrm>
          <a:prstGeom prst="rect">
            <a:avLst/>
          </a:prstGeom>
        </p:spPr>
      </p:pic>
    </p:spTree>
    <p:extLst>
      <p:ext uri="{BB962C8B-B14F-4D97-AF65-F5344CB8AC3E}">
        <p14:creationId xmlns:p14="http://schemas.microsoft.com/office/powerpoint/2010/main" val="490838968"/>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err="1">
                <a:latin typeface="Times New Roman" charset="0"/>
              </a:rPr>
              <a:t>Oui</a:t>
            </a:r>
            <a:r>
              <a:rPr lang="en-US" b="0" i="0" u="none" strike="noStrike" baseline="0" dirty="0">
                <a:latin typeface="Times New Roman" charset="0"/>
              </a:rPr>
              <a:t>, je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ferai</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 par </a:t>
            </a:r>
            <a:r>
              <a:rPr lang="en-US" b="0" i="0" u="none" strike="noStrike" baseline="0" dirty="0" err="1">
                <a:latin typeface="Times New Roman" charset="0"/>
              </a:rPr>
              <a:t>d’infaillibles</a:t>
            </a:r>
            <a:r>
              <a:rPr lang="en-US" b="0" i="0" u="none" strike="noStrike" baseline="0" dirty="0">
                <a:latin typeface="Times New Roman" charset="0"/>
              </a:rPr>
              <a:t> marques,	</a:t>
            </a:r>
            <a:br>
              <a:rPr lang="en-US" b="0" i="0" u="none" strike="noStrike" baseline="0" dirty="0">
                <a:latin typeface="Times New Roman" charset="0"/>
              </a:rPr>
            </a:b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véritable</a:t>
            </a:r>
            <a:r>
              <a:rPr lang="en-US" b="0" i="0" u="none" strike="noStrike" baseline="0" dirty="0">
                <a:latin typeface="Times New Roman" charset="0"/>
              </a:rPr>
              <a:t> amour brave la main des </a:t>
            </a:r>
            <a:r>
              <a:rPr lang="en-US" b="0" i="0" u="none" strike="noStrike" baseline="0" dirty="0" err="1">
                <a:latin typeface="Times New Roman" charset="0"/>
              </a:rPr>
              <a:t>Parques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ne </a:t>
            </a:r>
            <a:r>
              <a:rPr lang="en-US" b="0" i="0" u="none" strike="noStrike" baseline="0" dirty="0" err="1">
                <a:latin typeface="Times New Roman" charset="0"/>
              </a:rPr>
              <a:t>prend</a:t>
            </a:r>
            <a:r>
              <a:rPr lang="en-US" b="0" i="0" u="none" strike="noStrike" baseline="0" dirty="0">
                <a:latin typeface="Times New Roman" charset="0"/>
              </a:rPr>
              <a:t> point de </a:t>
            </a:r>
            <a:r>
              <a:rPr lang="en-US" b="0" i="0" u="none" strike="noStrike" baseline="0" dirty="0" err="1">
                <a:latin typeface="Times New Roman" charset="0"/>
              </a:rPr>
              <a:t>lois</a:t>
            </a:r>
            <a:r>
              <a:rPr lang="en-US" b="0" i="0" u="none" strike="noStrike" baseline="0" dirty="0">
                <a:latin typeface="Times New Roman" charset="0"/>
              </a:rPr>
              <a:t> de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cruels</a:t>
            </a:r>
            <a:r>
              <a:rPr lang="en-US" b="0" i="0" u="none" strike="noStrike" baseline="0" dirty="0">
                <a:latin typeface="Times New Roman" charset="0"/>
              </a:rPr>
              <a:t> </a:t>
            </a:r>
            <a:r>
              <a:rPr lang="en-US" b="0" i="0" u="none" strike="noStrike" baseline="0" dirty="0" err="1">
                <a:latin typeface="Times New Roman" charset="0"/>
              </a:rPr>
              <a:t>tyrans</a:t>
            </a:r>
            <a:br>
              <a:rPr lang="en-US" b="0" i="0" u="none" strike="noStrike" baseline="0" dirty="0">
                <a:latin typeface="Times New Roman" charset="0"/>
              </a:rPr>
            </a:b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astre</a:t>
            </a:r>
            <a:r>
              <a:rPr lang="en-US" b="0" i="0" u="none" strike="noStrike" baseline="0" dirty="0">
                <a:latin typeface="Times New Roman" charset="0"/>
              </a:rPr>
              <a:t> </a:t>
            </a:r>
            <a:r>
              <a:rPr lang="en-US" b="0" i="0" u="none" strike="noStrike" baseline="0" dirty="0" err="1">
                <a:latin typeface="Times New Roman" charset="0"/>
              </a:rPr>
              <a:t>injurieux</a:t>
            </a:r>
            <a:r>
              <a:rPr lang="en-US" b="0" i="0" u="none" strike="noStrike" baseline="0" dirty="0">
                <a:latin typeface="Times New Roman" charset="0"/>
              </a:rPr>
              <a:t> nous </a:t>
            </a:r>
            <a:r>
              <a:rPr lang="en-US" b="0" i="0" u="none" strike="noStrike" baseline="0" dirty="0" err="1">
                <a:latin typeface="Times New Roman" charset="0"/>
              </a:rPr>
              <a:t>donne</a:t>
            </a:r>
            <a:r>
              <a:rPr lang="en-US" b="0" i="0" u="none" strike="noStrike" baseline="0" dirty="0">
                <a:latin typeface="Times New Roman" charset="0"/>
              </a:rPr>
              <a:t> pour parents.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CAMILLE</a:t>
            </a:r>
          </a:p>
          <a:p>
            <a:r>
              <a:rPr lang="en-US" dirty="0"/>
              <a:t>I’ll show him that love defies the Fates</a:t>
            </a:r>
          </a:p>
          <a:p>
            <a:r>
              <a:rPr lang="en-US" dirty="0"/>
              <a:t>and rejects the commands of cruel parents.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045847049"/>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blâmes</a:t>
            </a:r>
            <a:r>
              <a:rPr lang="en-US" b="0" i="0" u="none" strike="noStrike" baseline="0" dirty="0">
                <a:latin typeface="Times New Roman" charset="0"/>
              </a:rPr>
              <a:t> ma </a:t>
            </a:r>
            <a:r>
              <a:rPr lang="en-US" b="0" i="0" u="none" strike="noStrike" baseline="0" dirty="0" err="1">
                <a:latin typeface="Times New Roman" charset="0"/>
              </a:rPr>
              <a:t>douleur</a:t>
            </a:r>
            <a:r>
              <a:rPr lang="en-US" b="0" i="0" u="none" strike="noStrike" baseline="0" dirty="0">
                <a:latin typeface="Times New Roman" charset="0"/>
              </a:rPr>
              <a:t>,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l’oses</a:t>
            </a:r>
            <a:r>
              <a:rPr lang="en-US" b="0" i="0" u="none" strike="noStrike" baseline="0" dirty="0">
                <a:latin typeface="Times New Roman" charset="0"/>
              </a:rPr>
              <a:t> </a:t>
            </a:r>
            <a:r>
              <a:rPr lang="en-US" b="0" i="0" u="none" strike="noStrike" baseline="0" dirty="0" err="1">
                <a:latin typeface="Times New Roman" charset="0"/>
              </a:rPr>
              <a:t>nommer</a:t>
            </a:r>
            <a:r>
              <a:rPr lang="en-US" b="0" i="0" u="none" strike="noStrike" baseline="0" dirty="0">
                <a:latin typeface="Times New Roman" charset="0"/>
              </a:rPr>
              <a:t> </a:t>
            </a:r>
            <a:r>
              <a:rPr lang="en-US" b="0" i="0" u="none" strike="noStrike" baseline="0" dirty="0" err="1">
                <a:latin typeface="Times New Roman" charset="0"/>
              </a:rPr>
              <a:t>lâche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l’aime</a:t>
            </a:r>
            <a:r>
              <a:rPr lang="en-US" b="0" i="0" u="none" strike="noStrike" baseline="0" dirty="0">
                <a:latin typeface="Times New Roman" charset="0"/>
              </a:rPr>
              <a:t> </a:t>
            </a:r>
            <a:r>
              <a:rPr lang="en-US" b="0" i="0" u="none" strike="noStrike" baseline="0" dirty="0" err="1">
                <a:latin typeface="Times New Roman" charset="0"/>
              </a:rPr>
              <a:t>d’autant</a:t>
            </a:r>
            <a:r>
              <a:rPr lang="en-US" b="0" i="0" u="none" strike="noStrike" baseline="0" dirty="0">
                <a:latin typeface="Times New Roman" charset="0"/>
              </a:rPr>
              <a:t> plus que plus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fâche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Impitoyable</a:t>
            </a:r>
            <a:r>
              <a:rPr lang="en-US" b="0" i="0" u="none" strike="noStrike" baseline="0" dirty="0">
                <a:latin typeface="Times New Roman" charset="0"/>
              </a:rPr>
              <a:t> </a:t>
            </a:r>
            <a:r>
              <a:rPr lang="en-US" b="0" i="0" u="none" strike="noStrike" baseline="0" dirty="0" err="1">
                <a:latin typeface="Times New Roman" charset="0"/>
              </a:rPr>
              <a:t>père</a:t>
            </a:r>
            <a:r>
              <a:rPr lang="en-US" b="0" i="0" u="none" strike="noStrike" baseline="0" dirty="0">
                <a:latin typeface="Times New Roman" charset="0"/>
              </a:rPr>
              <a:t>, et par un </a:t>
            </a:r>
            <a:r>
              <a:rPr lang="en-US" b="0" i="0" u="none" strike="noStrike" baseline="0" dirty="0" err="1">
                <a:latin typeface="Times New Roman" charset="0"/>
              </a:rPr>
              <a:t>juste</a:t>
            </a:r>
            <a:r>
              <a:rPr lang="en-US" b="0" i="0" u="none" strike="noStrike" baseline="0" dirty="0">
                <a:latin typeface="Times New Roman" charset="0"/>
              </a:rPr>
              <a:t> effort</a:t>
            </a:r>
            <a:br>
              <a:rPr lang="en-US" b="0" i="0" u="none" strike="noStrike" baseline="0" dirty="0">
                <a:latin typeface="Times New Roman" charset="0"/>
              </a:rPr>
            </a:br>
            <a:r>
              <a:rPr lang="en-US" b="0" i="0" u="none" strike="noStrike" baseline="0" dirty="0">
                <a:latin typeface="Times New Roman" charset="0"/>
              </a:rPr>
              <a:t>Je la </a:t>
            </a:r>
            <a:r>
              <a:rPr lang="en-US" b="0" i="0" u="none" strike="noStrike" baseline="0" dirty="0" err="1">
                <a:latin typeface="Times New Roman" charset="0"/>
              </a:rPr>
              <a:t>veux</a:t>
            </a:r>
            <a:r>
              <a:rPr lang="en-US" b="0" i="0" u="none" strike="noStrike" baseline="0" dirty="0">
                <a:latin typeface="Times New Roman" charset="0"/>
              </a:rPr>
              <a:t> </a:t>
            </a:r>
            <a:r>
              <a:rPr lang="en-US" b="0" i="0" u="none" strike="noStrike" baseline="0" dirty="0" err="1">
                <a:latin typeface="Times New Roman" charset="0"/>
              </a:rPr>
              <a:t>rendre</a:t>
            </a:r>
            <a:r>
              <a:rPr lang="en-US" b="0" i="0" u="none" strike="noStrike" baseline="0" dirty="0">
                <a:latin typeface="Times New Roman" charset="0"/>
              </a:rPr>
              <a:t> </a:t>
            </a:r>
            <a:r>
              <a:rPr lang="en-US" b="0" i="0" u="none" strike="noStrike" baseline="0" dirty="0" err="1">
                <a:latin typeface="Times New Roman" charset="0"/>
              </a:rPr>
              <a:t>égale</a:t>
            </a:r>
            <a:r>
              <a:rPr lang="en-US" b="0" i="0" u="none" strike="noStrike" baseline="0" dirty="0">
                <a:latin typeface="Times New Roman" charset="0"/>
              </a:rPr>
              <a:t> aux </a:t>
            </a:r>
            <a:r>
              <a:rPr lang="en-US" b="0" i="0" u="none" strike="noStrike" baseline="0" dirty="0" err="1">
                <a:latin typeface="Times New Roman" charset="0"/>
              </a:rPr>
              <a:t>rigueurs</a:t>
            </a:r>
            <a:r>
              <a:rPr lang="en-US" b="0" i="0" u="none" strike="noStrike" baseline="0" dirty="0">
                <a:latin typeface="Times New Roman" charset="0"/>
              </a:rPr>
              <a:t> de mon sort.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You blame my grief, dare to call it feeble?</a:t>
            </a:r>
          </a:p>
          <a:p>
            <a:r>
              <a:rPr lang="en-US" dirty="0"/>
              <a:t>I love it because it angers you,</a:t>
            </a:r>
          </a:p>
          <a:p>
            <a:r>
              <a:rPr lang="en-US" dirty="0"/>
              <a:t>and I shall make it as bitter as my fate.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397701848"/>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On </a:t>
            </a:r>
            <a:r>
              <a:rPr lang="en-US" b="0" i="0" u="none" strike="noStrike" baseline="0" dirty="0" err="1">
                <a:latin typeface="Times New Roman" charset="0"/>
              </a:rPr>
              <a:t>demande</a:t>
            </a:r>
            <a:r>
              <a:rPr lang="en-US" b="0" i="0" u="none" strike="noStrike" baseline="0" dirty="0">
                <a:latin typeface="Times New Roman" charset="0"/>
              </a:rPr>
              <a:t> ma joie </a:t>
            </a:r>
            <a:r>
              <a:rPr lang="en-US" b="0" i="0" u="none" strike="noStrike" baseline="0" dirty="0" err="1">
                <a:latin typeface="Times New Roman" charset="0"/>
              </a:rPr>
              <a:t>en</a:t>
            </a:r>
            <a:r>
              <a:rPr lang="en-US" b="0" i="0" u="none" strike="noStrike" baseline="0" dirty="0">
                <a:latin typeface="Times New Roman" charset="0"/>
              </a:rPr>
              <a:t> un jour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funeste</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a:latin typeface="Times New Roman" charset="0"/>
              </a:rPr>
              <a:t>Il me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applaudir</a:t>
            </a:r>
            <a:r>
              <a:rPr lang="en-US" b="0" i="0" u="none" strike="noStrike" baseline="0" dirty="0">
                <a:latin typeface="Times New Roman" charset="0"/>
              </a:rPr>
              <a:t> aux exploits du </a:t>
            </a:r>
            <a:r>
              <a:rPr lang="en-US" b="0" i="0" u="none" strike="noStrike" baseline="0" dirty="0" err="1">
                <a:latin typeface="Times New Roman" charset="0"/>
              </a:rPr>
              <a:t>vainqueur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baiser</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main qui me </a:t>
            </a:r>
            <a:r>
              <a:rPr lang="en-US" b="0" i="0" u="none" strike="noStrike" baseline="0" dirty="0" err="1">
                <a:latin typeface="Times New Roman" charset="0"/>
              </a:rPr>
              <a:t>perce</a:t>
            </a:r>
            <a:r>
              <a:rPr lang="en-US" b="0" i="0" u="none" strike="noStrike" baseline="0" dirty="0">
                <a:latin typeface="Times New Roman" charset="0"/>
              </a:rPr>
              <a:t> le </a:t>
            </a:r>
            <a:r>
              <a:rPr lang="en-US" b="0" i="0" u="none" strike="noStrike" baseline="0" dirty="0" err="1">
                <a:latin typeface="Times New Roman" charset="0"/>
              </a:rPr>
              <a:t>coeur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I am told to be happy on this deadly day, applaud</a:t>
            </a:r>
          </a:p>
          <a:p>
            <a:r>
              <a:rPr lang="en-US" dirty="0"/>
              <a:t>the victor, kiss the hand that stabs my heart.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205849872"/>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En</a:t>
            </a:r>
            <a:r>
              <a:rPr lang="en-US" b="0" i="0" u="none" strike="noStrike" baseline="0" dirty="0">
                <a:latin typeface="Times New Roman" charset="0"/>
              </a:rPr>
              <a:t> un </a:t>
            </a:r>
            <a:r>
              <a:rPr lang="en-US" b="0" i="0" u="none" strike="noStrike" baseline="0" dirty="0" err="1">
                <a:latin typeface="Times New Roman" charset="0"/>
              </a:rPr>
              <a:t>sujet</a:t>
            </a:r>
            <a:r>
              <a:rPr lang="en-US" b="0" i="0" u="none" strike="noStrike" baseline="0" dirty="0">
                <a:latin typeface="Times New Roman" charset="0"/>
              </a:rPr>
              <a:t> de </a:t>
            </a:r>
            <a:r>
              <a:rPr lang="en-US" b="0" i="0" u="none" strike="noStrike" baseline="0" dirty="0" err="1">
                <a:latin typeface="Times New Roman" charset="0"/>
              </a:rPr>
              <a:t>pleurs</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grand,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légitime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Se </a:t>
            </a:r>
            <a:r>
              <a:rPr lang="en-US" b="0" i="0" u="none" strike="noStrike" baseline="0" dirty="0" err="1">
                <a:latin typeface="Times New Roman" charset="0"/>
              </a:rPr>
              <a:t>plaindre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honte</a:t>
            </a:r>
            <a:r>
              <a:rPr lang="en-US" b="0" i="0" u="none" strike="noStrike" baseline="0" dirty="0">
                <a:latin typeface="Times New Roman" charset="0"/>
              </a:rPr>
              <a:t>, et </a:t>
            </a:r>
            <a:r>
              <a:rPr lang="en-US" b="0" i="0" u="none" strike="noStrike" baseline="0" dirty="0" err="1">
                <a:latin typeface="Times New Roman" charset="0"/>
              </a:rPr>
              <a:t>soupirer</a:t>
            </a:r>
            <a:r>
              <a:rPr lang="en-US" b="0" i="0" u="none" strike="noStrike" baseline="0" dirty="0">
                <a:latin typeface="Times New Roman" charset="0"/>
              </a:rPr>
              <a:t> un crime ;</a:t>
            </a:r>
            <a:br>
              <a:rPr lang="en-US" b="0" i="0" u="none" strike="noStrike" baseline="0" dirty="0">
                <a:latin typeface="Times New Roman" charset="0"/>
              </a:rPr>
            </a:b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brutale</a:t>
            </a:r>
            <a:r>
              <a:rPr lang="en-US" b="0" i="0" u="none" strike="noStrike" baseline="0" dirty="0">
                <a:latin typeface="Times New Roman" charset="0"/>
              </a:rPr>
              <a:t> </a:t>
            </a:r>
            <a:r>
              <a:rPr lang="en-US" b="0" i="0" u="none" strike="noStrike" baseline="0" dirty="0" err="1">
                <a:latin typeface="Times New Roman" charset="0"/>
              </a:rPr>
              <a:t>vertu</a:t>
            </a:r>
            <a:r>
              <a:rPr lang="en-US" b="0" i="0" u="none" strike="noStrike" baseline="0" dirty="0">
                <a:latin typeface="Times New Roman" charset="0"/>
              </a:rPr>
              <a:t> </a:t>
            </a:r>
            <a:r>
              <a:rPr lang="en-US" b="0" i="0" u="none" strike="noStrike" baseline="0" dirty="0" err="1">
                <a:latin typeface="Times New Roman" charset="0"/>
              </a:rPr>
              <a:t>veut</a:t>
            </a:r>
            <a:r>
              <a:rPr lang="en-US" b="0" i="0" u="none" strike="noStrike" baseline="0" dirty="0">
                <a:latin typeface="Times New Roman" charset="0"/>
              </a:rPr>
              <a:t> </a:t>
            </a:r>
            <a:r>
              <a:rPr lang="en-US" b="0" i="0" u="none" strike="noStrike" baseline="0" dirty="0" err="1">
                <a:latin typeface="Times New Roman" charset="0"/>
              </a:rPr>
              <a:t>qu’on</a:t>
            </a:r>
            <a:r>
              <a:rPr lang="en-US" b="0" i="0" u="none" strike="noStrike" baseline="0" dirty="0">
                <a:latin typeface="Times New Roman" charset="0"/>
              </a:rPr>
              <a:t> </a:t>
            </a:r>
            <a:r>
              <a:rPr lang="en-US" b="0" i="0" u="none" strike="noStrike" baseline="0" dirty="0" err="1">
                <a:latin typeface="Times New Roman" charset="0"/>
              </a:rPr>
              <a:t>s’estime</a:t>
            </a:r>
            <a:r>
              <a:rPr lang="en-US" b="0" i="0" u="none" strike="noStrike" baseline="0" dirty="0">
                <a:latin typeface="Times New Roman" charset="0"/>
              </a:rPr>
              <a:t> </a:t>
            </a:r>
            <a:r>
              <a:rPr lang="en-US" b="0" i="0" u="none" strike="noStrike" baseline="0" dirty="0" err="1">
                <a:latin typeface="Times New Roman" charset="0"/>
              </a:rPr>
              <a:t>heureux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l’on</a:t>
            </a:r>
            <a:r>
              <a:rPr lang="en-US" b="0" i="0" u="none" strike="noStrike" baseline="0" dirty="0">
                <a:latin typeface="Times New Roman" charset="0"/>
              </a:rPr>
              <a:t> </a:t>
            </a:r>
            <a:r>
              <a:rPr lang="en-US" b="0" i="0" u="none" strike="noStrike" baseline="0" dirty="0" err="1">
                <a:latin typeface="Times New Roman" charset="0"/>
              </a:rPr>
              <a:t>n’est</a:t>
            </a:r>
            <a:r>
              <a:rPr lang="en-US" b="0" i="0" u="none" strike="noStrike" baseline="0" dirty="0">
                <a:latin typeface="Times New Roman" charset="0"/>
              </a:rPr>
              <a:t> </a:t>
            </a:r>
            <a:r>
              <a:rPr lang="en-US" b="0" i="0" u="none" strike="noStrike" baseline="0" dirty="0" err="1">
                <a:latin typeface="Times New Roman" charset="0"/>
              </a:rPr>
              <a:t>barbare</a:t>
            </a:r>
            <a:r>
              <a:rPr lang="en-US" b="0" i="0" u="none" strike="noStrike" baseline="0" dirty="0">
                <a:latin typeface="Times New Roman" charset="0"/>
              </a:rPr>
              <a:t>, on </a:t>
            </a:r>
            <a:r>
              <a:rPr lang="en-US" b="0" i="0" u="none" strike="noStrike" baseline="0" dirty="0" err="1">
                <a:latin typeface="Times New Roman" charset="0"/>
              </a:rPr>
              <a:t>n’est</a:t>
            </a:r>
            <a:r>
              <a:rPr lang="en-US" b="0" i="0" u="none" strike="noStrike" baseline="0" dirty="0">
                <a:latin typeface="Times New Roman" charset="0"/>
              </a:rPr>
              <a:t> point </a:t>
            </a:r>
            <a:r>
              <a:rPr lang="en-US" b="0" i="0" u="none" strike="noStrike" baseline="0" dirty="0" err="1">
                <a:latin typeface="Times New Roman" charset="0"/>
              </a:rPr>
              <a:t>généreux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In the face of such grief </a:t>
            </a:r>
          </a:p>
          <a:p>
            <a:r>
              <a:rPr lang="en-US" dirty="0"/>
              <a:t>it is shameful, criminal, to weep?</a:t>
            </a:r>
          </a:p>
          <a:p>
            <a:r>
              <a:rPr lang="en-US" dirty="0"/>
              <a:t>Their nobility is barbarous.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91562196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Dégénérons</a:t>
            </a:r>
            <a:r>
              <a:rPr lang="en-US" b="0" i="0" u="none" strike="noStrike" baseline="0" dirty="0">
                <a:latin typeface="Times New Roman" charset="0"/>
              </a:rPr>
              <a:t>, mon </a:t>
            </a:r>
            <a:r>
              <a:rPr lang="en-US" b="0" i="0" u="none" strike="noStrike" baseline="0" dirty="0" err="1">
                <a:latin typeface="Times New Roman" charset="0"/>
              </a:rPr>
              <a:t>coeur</a:t>
            </a:r>
            <a:r>
              <a:rPr lang="en-US" b="0" i="0" u="none" strike="noStrike" baseline="0" dirty="0">
                <a:latin typeface="Times New Roman" charset="0"/>
              </a:rPr>
              <a:t>, d’un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vertueux</a:t>
            </a:r>
            <a:r>
              <a:rPr lang="en-US" b="0" i="0" u="none" strike="noStrike" baseline="0" dirty="0">
                <a:latin typeface="Times New Roman" charset="0"/>
              </a:rPr>
              <a:t> </a:t>
            </a:r>
            <a:r>
              <a:rPr lang="en-US" b="0" i="0" u="none" strike="noStrike" baseline="0" dirty="0" err="1">
                <a:latin typeface="Times New Roman" charset="0"/>
              </a:rPr>
              <a:t>père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Soyons</a:t>
            </a:r>
            <a:r>
              <a:rPr lang="en-US" b="0" i="0" u="none" strike="noStrike" baseline="0" dirty="0">
                <a:latin typeface="Times New Roman" charset="0"/>
              </a:rPr>
              <a:t> </a:t>
            </a:r>
            <a:r>
              <a:rPr lang="en-US" b="0" i="0" u="none" strike="noStrike" baseline="0" dirty="0" err="1">
                <a:latin typeface="Times New Roman" charset="0"/>
              </a:rPr>
              <a:t>indigne</a:t>
            </a:r>
            <a:r>
              <a:rPr lang="en-US" b="0" i="0" u="none" strike="noStrike" baseline="0" dirty="0">
                <a:latin typeface="Times New Roman" charset="0"/>
              </a:rPr>
              <a:t> </a:t>
            </a:r>
            <a:r>
              <a:rPr lang="en-US" b="0" i="0" u="none" strike="noStrike" baseline="0" dirty="0" err="1">
                <a:latin typeface="Times New Roman" charset="0"/>
              </a:rPr>
              <a:t>soeur</a:t>
            </a:r>
            <a:r>
              <a:rPr lang="en-US" b="0" i="0" u="none" strike="noStrike" baseline="0" dirty="0">
                <a:latin typeface="Times New Roman" charset="0"/>
              </a:rPr>
              <a:t> d’un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généreux</a:t>
            </a:r>
            <a:r>
              <a:rPr lang="en-US" b="0" i="0" u="none" strike="noStrike" baseline="0" dirty="0">
                <a:latin typeface="Times New Roman" charset="0"/>
              </a:rPr>
              <a:t> frère :</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gloire</a:t>
            </a:r>
            <a:r>
              <a:rPr lang="en-US" b="0" i="0" u="none" strike="noStrike" baseline="0" dirty="0">
                <a:latin typeface="Times New Roman" charset="0"/>
              </a:rPr>
              <a:t> de passer pour un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abattu</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la </a:t>
            </a:r>
            <a:r>
              <a:rPr lang="en-US" b="0" i="0" u="none" strike="noStrike" baseline="0" dirty="0" err="1">
                <a:latin typeface="Times New Roman" charset="0"/>
              </a:rPr>
              <a:t>brutalité</a:t>
            </a:r>
            <a:r>
              <a:rPr lang="en-US" b="0" i="0" u="none" strike="noStrike" baseline="0" dirty="0">
                <a:latin typeface="Times New Roman" charset="0"/>
              </a:rPr>
              <a:t> fait la haute </a:t>
            </a:r>
            <a:r>
              <a:rPr lang="en-US" b="0" i="0" u="none" strike="noStrike" baseline="0" dirty="0" err="1">
                <a:latin typeface="Times New Roman" charset="0"/>
              </a:rPr>
              <a:t>vertu</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591360" cy="1341120"/>
          </a:xfrm>
        </p:spPr>
        <p:txBody>
          <a:bodyPr/>
          <a:lstStyle/>
          <a:p>
            <a:r>
              <a:rPr lang="en-US" dirty="0"/>
              <a:t>Let me be unworthy of this virtuous</a:t>
            </a:r>
          </a:p>
          <a:p>
            <a:r>
              <a:rPr lang="en-US" dirty="0"/>
              <a:t>father, and noble brother. </a:t>
            </a:r>
          </a:p>
          <a:p>
            <a:r>
              <a:rPr lang="en-US" dirty="0"/>
              <a:t>It is an </a:t>
            </a:r>
            <a:r>
              <a:rPr lang="en-US" dirty="0" err="1"/>
              <a:t>honour</a:t>
            </a:r>
            <a:r>
              <a:rPr lang="en-US" dirty="0"/>
              <a:t> to be considered base, </a:t>
            </a:r>
          </a:p>
          <a:p>
            <a:r>
              <a:rPr lang="en-US" dirty="0"/>
              <a:t>when virtue is so brutal.</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2138035000"/>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Éclatez</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douleurs</a:t>
            </a:r>
            <a:r>
              <a:rPr lang="en-US" b="0" i="0" u="none" strike="noStrike" baseline="0" dirty="0">
                <a:latin typeface="Times New Roman" charset="0"/>
              </a:rPr>
              <a:t> : </a:t>
            </a:r>
            <a:r>
              <a:rPr lang="en-US" b="0" i="0" u="none" strike="noStrike" baseline="0" dirty="0" err="1">
                <a:latin typeface="Times New Roman" charset="0"/>
              </a:rPr>
              <a:t>à</a:t>
            </a:r>
            <a:r>
              <a:rPr lang="en-US" b="0" i="0" u="none" strike="noStrike" baseline="0" dirty="0">
                <a:latin typeface="Times New Roman" charset="0"/>
              </a:rPr>
              <a:t> quoi bon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contraindre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on a tout perdu, que </a:t>
            </a:r>
            <a:r>
              <a:rPr lang="en-US" b="0" i="0" u="none" strike="noStrike" baseline="0" dirty="0" err="1">
                <a:latin typeface="Times New Roman" charset="0"/>
              </a:rPr>
              <a:t>saurait</a:t>
            </a:r>
            <a:r>
              <a:rPr lang="en-US" b="0" i="0" u="none" strike="noStrike" baseline="0" dirty="0">
                <a:latin typeface="Times New Roman" charset="0"/>
              </a:rPr>
              <a:t>-on plus </a:t>
            </a:r>
            <a:r>
              <a:rPr lang="en-US" b="0" i="0" u="none" strike="noStrike" baseline="0" dirty="0" err="1">
                <a:latin typeface="Times New Roman" charset="0"/>
              </a:rPr>
              <a:t>craindre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Pour </a:t>
            </a:r>
            <a:r>
              <a:rPr lang="en-US" b="0" i="0" u="none" strike="noStrike" baseline="0" dirty="0" err="1">
                <a:latin typeface="Times New Roman" charset="0"/>
              </a:rPr>
              <a:t>ce</a:t>
            </a:r>
            <a:r>
              <a:rPr lang="en-US" b="0" i="0" u="none" strike="noStrike" baseline="0" dirty="0">
                <a:latin typeface="Times New Roman" charset="0"/>
              </a:rPr>
              <a:t> cruel </a:t>
            </a:r>
            <a:r>
              <a:rPr lang="en-US" b="0" i="0" u="none" strike="noStrike" baseline="0" dirty="0" err="1">
                <a:latin typeface="Times New Roman" charset="0"/>
              </a:rPr>
              <a:t>vainqueur</a:t>
            </a:r>
            <a:r>
              <a:rPr lang="en-US" b="0" i="0" u="none" strike="noStrike" baseline="0" dirty="0">
                <a:latin typeface="Times New Roman" charset="0"/>
              </a:rPr>
              <a:t> </a:t>
            </a:r>
            <a:r>
              <a:rPr lang="en-US" b="0" i="0" u="none" strike="noStrike" baseline="0" dirty="0" err="1">
                <a:latin typeface="Times New Roman" charset="0"/>
              </a:rPr>
              <a:t>n’ayez</a:t>
            </a:r>
            <a:r>
              <a:rPr lang="en-US" b="0" i="0" u="none" strike="noStrike" baseline="0" dirty="0">
                <a:latin typeface="Times New Roman" charset="0"/>
              </a:rPr>
              <a:t> point de respect ;</a:t>
            </a:r>
            <a:br>
              <a:rPr lang="en-US" b="0" i="0" u="none" strike="noStrike" baseline="0" dirty="0">
                <a:latin typeface="Times New Roman" charset="0"/>
              </a:rPr>
            </a:br>
            <a:r>
              <a:rPr lang="en-US" b="0" i="0" u="none" strike="noStrike" baseline="0" dirty="0">
                <a:latin typeface="Times New Roman" charset="0"/>
              </a:rPr>
              <a:t>Loin </a:t>
            </a:r>
            <a:r>
              <a:rPr lang="en-US" b="0" i="0" u="none" strike="noStrike" baseline="0" dirty="0" err="1">
                <a:latin typeface="Times New Roman" charset="0"/>
              </a:rPr>
              <a:t>d’éviter</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yeux</a:t>
            </a:r>
            <a:r>
              <a:rPr lang="en-US" b="0" i="0" u="none" strike="noStrike" baseline="0" dirty="0">
                <a:latin typeface="Times New Roman" charset="0"/>
              </a:rPr>
              <a:t>, </a:t>
            </a:r>
            <a:r>
              <a:rPr lang="en-US" b="0" i="0" u="none" strike="noStrike" baseline="0" dirty="0" err="1">
                <a:latin typeface="Times New Roman" charset="0"/>
              </a:rPr>
              <a:t>croissez</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son aspect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My grief, burst forth. There’s nothing left to fear.</a:t>
            </a:r>
          </a:p>
          <a:p>
            <a:r>
              <a:rPr lang="en-US" dirty="0"/>
              <a:t>Don’t respect the victor, grow great before his eyes.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1037974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Offensez</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victoire</a:t>
            </a:r>
            <a:r>
              <a:rPr lang="en-US" b="0" i="0" u="none" strike="noStrike" baseline="0" dirty="0">
                <a:latin typeface="Times New Roman" charset="0"/>
              </a:rPr>
              <a:t>, </a:t>
            </a:r>
            <a:r>
              <a:rPr lang="en-US" b="0" i="0" u="none" strike="noStrike" baseline="0" dirty="0" err="1">
                <a:latin typeface="Times New Roman" charset="0"/>
              </a:rPr>
              <a:t>irritez</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colère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prenez</a:t>
            </a:r>
            <a:r>
              <a:rPr lang="en-US" b="0" i="0" u="none" strike="noStrike" baseline="0" dirty="0">
                <a:latin typeface="Times New Roman" charset="0"/>
              </a:rPr>
              <a:t>, </a:t>
            </a:r>
            <a:r>
              <a:rPr lang="en-US" b="0" i="0" u="none" strike="noStrike" baseline="0" dirty="0" err="1">
                <a:latin typeface="Times New Roman" charset="0"/>
              </a:rPr>
              <a:t>s’il</a:t>
            </a:r>
            <a:r>
              <a:rPr lang="en-US" b="0" i="0" u="none" strike="noStrike" baseline="0" dirty="0">
                <a:latin typeface="Times New Roman" charset="0"/>
              </a:rPr>
              <a:t> se </a:t>
            </a:r>
            <a:r>
              <a:rPr lang="en-US" b="0" i="0" u="none" strike="noStrike" baseline="0" dirty="0" err="1">
                <a:latin typeface="Times New Roman" charset="0"/>
              </a:rPr>
              <a:t>peut</a:t>
            </a:r>
            <a:r>
              <a:rPr lang="en-US" b="0" i="0" u="none" strike="noStrike" baseline="0" dirty="0">
                <a:latin typeface="Times New Roman" charset="0"/>
              </a:rPr>
              <a:t>, </a:t>
            </a:r>
            <a:r>
              <a:rPr lang="en-US" b="0" i="0" u="none" strike="noStrike" baseline="0" dirty="0" err="1">
                <a:latin typeface="Times New Roman" charset="0"/>
              </a:rPr>
              <a:t>plaisir</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déplaire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vient</a:t>
            </a:r>
            <a:r>
              <a:rPr lang="en-US" b="0" i="0" u="none" strike="noStrike" baseline="0" dirty="0">
                <a:latin typeface="Times New Roman" charset="0"/>
              </a:rPr>
              <a:t> : </a:t>
            </a:r>
            <a:r>
              <a:rPr lang="en-US" b="0" i="0" u="none" strike="noStrike" baseline="0" dirty="0" err="1">
                <a:latin typeface="Times New Roman" charset="0"/>
              </a:rPr>
              <a:t>préparons</a:t>
            </a:r>
            <a:r>
              <a:rPr lang="en-US" b="0" i="0" u="none" strike="noStrike" baseline="0" dirty="0">
                <a:latin typeface="Times New Roman" charset="0"/>
              </a:rPr>
              <a:t>-nous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montrer</a:t>
            </a:r>
            <a:r>
              <a:rPr lang="en-US" b="0" i="0" u="none" strike="noStrike" baseline="0" dirty="0">
                <a:latin typeface="Times New Roman" charset="0"/>
              </a:rPr>
              <a:t> </a:t>
            </a:r>
            <a:r>
              <a:rPr lang="en-US" b="0" i="0" u="none" strike="noStrike" baseline="0" dirty="0" err="1">
                <a:latin typeface="Times New Roman" charset="0"/>
              </a:rPr>
              <a:t>constamment</a:t>
            </a:r>
            <a:br>
              <a:rPr lang="en-US" b="0" i="0" u="none" strike="noStrike" baseline="0" dirty="0">
                <a:latin typeface="Times New Roman" charset="0"/>
              </a:rPr>
            </a:br>
            <a:r>
              <a:rPr lang="en-US" b="0" i="0" u="none" strike="noStrike" baseline="0" dirty="0">
                <a:latin typeface="Times New Roman" charset="0"/>
              </a:rPr>
              <a:t>Ce que </a:t>
            </a:r>
            <a:r>
              <a:rPr lang="en-US" b="0" i="0" u="none" strike="noStrike" baseline="0" dirty="0" err="1">
                <a:latin typeface="Times New Roman" charset="0"/>
              </a:rPr>
              <a:t>doit</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amante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mort d’un </a:t>
            </a:r>
            <a:r>
              <a:rPr lang="en-US" b="0" i="0" u="none" strike="noStrike" baseline="0" dirty="0" err="1">
                <a:latin typeface="Times New Roman" charset="0"/>
              </a:rPr>
              <a:t>amant</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Insult him, provoke him, enjoy his hatred.</a:t>
            </a:r>
          </a:p>
          <a:p>
            <a:r>
              <a:rPr lang="en-US" dirty="0"/>
              <a:t>Here he is: show him what’s due a lover’s death.</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874054082"/>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Horace enters triumphantly.</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He is followed by </a:t>
            </a:r>
            <a:r>
              <a:rPr lang="en-US" sz="1900" b="1" i="1" dirty="0" err="1">
                <a:solidFill>
                  <a:srgbClr val="FFFF00"/>
                </a:solidFill>
                <a:latin typeface="Palatino Linotype" charset="0"/>
              </a:rPr>
              <a:t>Procule</a:t>
            </a:r>
            <a:r>
              <a:rPr lang="en-US" sz="1900" b="1" i="1" dirty="0">
                <a:solidFill>
                  <a:srgbClr val="FFFF00"/>
                </a:solidFill>
                <a:latin typeface="Palatino Linotype" charset="0"/>
              </a:rPr>
              <a:t>, bearing the three swords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of the vanquished </a:t>
            </a:r>
            <a:r>
              <a:rPr lang="en-US" sz="1900" b="1" i="1" dirty="0" err="1">
                <a:solidFill>
                  <a:srgbClr val="FFFF00"/>
                </a:solidFill>
                <a:latin typeface="Palatino Linotype" charset="0"/>
              </a:rPr>
              <a:t>Curiatii</a:t>
            </a:r>
            <a:r>
              <a:rPr lang="en-US" sz="1900" b="1" i="1" dirty="0">
                <a:solidFill>
                  <a:srgbClr val="FFFF00"/>
                </a:solidFill>
                <a:latin typeface="Palatino Linotype" charset="0"/>
              </a:rPr>
              <a: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3671" y="0"/>
            <a:ext cx="5843451" cy="2435606"/>
          </a:xfrm>
          <a:prstGeom prst="rect">
            <a:avLst/>
          </a:prstGeom>
        </p:spPr>
      </p:pic>
    </p:spTree>
    <p:extLst>
      <p:ext uri="{BB962C8B-B14F-4D97-AF65-F5344CB8AC3E}">
        <p14:creationId xmlns:p14="http://schemas.microsoft.com/office/powerpoint/2010/main" val="8685200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Ma </a:t>
            </a:r>
            <a:r>
              <a:rPr lang="en-US" b="0" i="0" u="none" strike="noStrike" baseline="0" dirty="0" err="1">
                <a:latin typeface="Times New Roman" charset="0"/>
              </a:rPr>
              <a:t>soeur</a:t>
            </a:r>
            <a:r>
              <a:rPr lang="en-US" b="0" i="0" u="none" strike="noStrike" baseline="0" dirty="0">
                <a:latin typeface="Times New Roman" charset="0"/>
              </a:rPr>
              <a:t>, </a:t>
            </a:r>
            <a:r>
              <a:rPr lang="en-US" b="0" i="0" u="none" strike="noStrike" baseline="0" dirty="0" err="1">
                <a:latin typeface="Times New Roman" charset="0"/>
              </a:rPr>
              <a:t>voici</a:t>
            </a:r>
            <a:r>
              <a:rPr lang="en-US" b="0" i="0" u="none" strike="noStrike" baseline="0" dirty="0">
                <a:latin typeface="Times New Roman" charset="0"/>
              </a:rPr>
              <a:t> le bras qui </a:t>
            </a:r>
            <a:r>
              <a:rPr lang="en-US" b="0" i="0" u="none" strike="noStrike" baseline="0" dirty="0" err="1">
                <a:latin typeface="Times New Roman" charset="0"/>
              </a:rPr>
              <a:t>venge</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frères,</a:t>
            </a:r>
            <a:br>
              <a:rPr lang="en-US" b="0" i="0" u="none" strike="noStrike" baseline="0" dirty="0">
                <a:latin typeface="Times New Roman" charset="0"/>
              </a:rPr>
            </a:br>
            <a:r>
              <a:rPr lang="en-US" b="0" i="0" u="none" strike="noStrike" baseline="0" dirty="0">
                <a:latin typeface="Times New Roman" charset="0"/>
              </a:rPr>
              <a:t>Le bras qui </a:t>
            </a:r>
            <a:r>
              <a:rPr lang="en-US" b="0" i="0" u="none" strike="noStrike" baseline="0" dirty="0" err="1">
                <a:latin typeface="Times New Roman" charset="0"/>
              </a:rPr>
              <a:t>rompt</a:t>
            </a:r>
            <a:r>
              <a:rPr lang="en-US" b="0" i="0" u="none" strike="noStrike" baseline="0" dirty="0">
                <a:latin typeface="Times New Roman" charset="0"/>
              </a:rPr>
              <a:t> le </a:t>
            </a:r>
            <a:r>
              <a:rPr lang="en-US" b="0" i="0" u="none" strike="noStrike" baseline="0" dirty="0" err="1">
                <a:latin typeface="Times New Roman" charset="0"/>
              </a:rPr>
              <a:t>cours</a:t>
            </a:r>
            <a:r>
              <a:rPr lang="en-US" b="0" i="0" u="none" strike="noStrike" baseline="0" dirty="0">
                <a:latin typeface="Times New Roman" charset="0"/>
              </a:rPr>
              <a:t> de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destins</a:t>
            </a:r>
            <a:r>
              <a:rPr lang="en-US" b="0" i="0" u="none" strike="noStrike" baseline="0" dirty="0">
                <a:latin typeface="Times New Roman" charset="0"/>
              </a:rPr>
              <a:t> </a:t>
            </a:r>
            <a:r>
              <a:rPr lang="en-US" b="0" i="0" u="none" strike="noStrike" baseline="0" dirty="0" err="1">
                <a:latin typeface="Times New Roman" charset="0"/>
              </a:rPr>
              <a:t>contraires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Qui nous rend maîtres </a:t>
            </a:r>
            <a:r>
              <a:rPr lang="en-US" b="0" i="0" u="none" strike="noStrike" baseline="0" dirty="0" err="1">
                <a:latin typeface="Times New Roman" charset="0"/>
              </a:rPr>
              <a:t>d’Albe</a:t>
            </a:r>
            <a:r>
              <a:rPr lang="en-US" b="0" i="0" u="none" strike="noStrike" baseline="0" dirty="0">
                <a:latin typeface="Times New Roman" charset="0"/>
              </a:rPr>
              <a:t> ; </a:t>
            </a:r>
            <a:r>
              <a:rPr lang="en-US" b="0" i="0" u="none" strike="noStrike" baseline="0" dirty="0" err="1">
                <a:latin typeface="Times New Roman" charset="0"/>
              </a:rPr>
              <a:t>enfin</a:t>
            </a:r>
            <a:r>
              <a:rPr lang="en-US" b="0" i="0" u="none" strike="noStrike" baseline="0" dirty="0">
                <a:latin typeface="Times New Roman" charset="0"/>
              </a:rPr>
              <a:t> </a:t>
            </a:r>
            <a:r>
              <a:rPr lang="en-US" b="0" i="0" u="none" strike="noStrike" baseline="0" dirty="0" err="1">
                <a:latin typeface="Times New Roman" charset="0"/>
              </a:rPr>
              <a:t>voici</a:t>
            </a:r>
            <a:r>
              <a:rPr lang="en-US" b="0" i="0" u="none" strike="noStrike" baseline="0" dirty="0">
                <a:latin typeface="Times New Roman" charset="0"/>
              </a:rPr>
              <a:t> le bras</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seul</a:t>
            </a:r>
            <a:r>
              <a:rPr lang="en-US" b="0" i="0" u="none" strike="noStrike" baseline="0" dirty="0">
                <a:latin typeface="Times New Roman" charset="0"/>
              </a:rPr>
              <a:t> fait </a:t>
            </a:r>
            <a:r>
              <a:rPr lang="en-US" b="0" i="0" u="none" strike="noStrike" baseline="0" dirty="0" err="1">
                <a:latin typeface="Times New Roman" charset="0"/>
              </a:rPr>
              <a:t>aujourd’hui</a:t>
            </a:r>
            <a:r>
              <a:rPr lang="en-US" b="0" i="0" u="none" strike="noStrike" baseline="0" dirty="0">
                <a:latin typeface="Times New Roman" charset="0"/>
              </a:rPr>
              <a:t> le sort de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états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HORACE</a:t>
            </a:r>
          </a:p>
          <a:p>
            <a:r>
              <a:rPr lang="en-US" dirty="0"/>
              <a:t>Here is the arm that avenged our brothers,</a:t>
            </a:r>
          </a:p>
          <a:p>
            <a:r>
              <a:rPr lang="en-US" dirty="0"/>
              <a:t>won the war, decided the destiny of two states.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732916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suis</a:t>
            </a:r>
            <a:r>
              <a:rPr lang="en-US" b="0" i="0" u="none" strike="noStrike" baseline="0" dirty="0">
                <a:latin typeface="Times New Roman" charset="0"/>
              </a:rPr>
              <a:t> romaine, </a:t>
            </a:r>
            <a:r>
              <a:rPr lang="en-US" b="0" i="0" u="none" strike="noStrike" baseline="0" dirty="0" err="1">
                <a:latin typeface="Times New Roman" charset="0"/>
              </a:rPr>
              <a:t>hélas</a:t>
            </a:r>
            <a:r>
              <a:rPr lang="en-US" b="0" i="0" u="none" strike="noStrike" baseline="0" dirty="0">
                <a:latin typeface="Times New Roman" charset="0"/>
              </a:rPr>
              <a:t> ! </a:t>
            </a:r>
            <a:r>
              <a:rPr lang="en-US" dirty="0" err="1">
                <a:latin typeface="Times New Roman" charset="0"/>
              </a:rPr>
              <a:t>p</a:t>
            </a:r>
            <a:r>
              <a:rPr lang="en-US" b="0" i="0" u="none" strike="noStrike" baseline="0" dirty="0" err="1">
                <a:latin typeface="Times New Roman" charset="0"/>
              </a:rPr>
              <a:t>uisqu’Horace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romain</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J’en</a:t>
            </a:r>
            <a:r>
              <a:rPr lang="en-US" b="0" i="0" u="none" strike="noStrike" baseline="0" dirty="0">
                <a:latin typeface="Times New Roman" charset="0"/>
              </a:rPr>
              <a:t> </a:t>
            </a:r>
            <a:r>
              <a:rPr lang="en-US" b="0" i="0" u="none" strike="noStrike" baseline="0" dirty="0" err="1">
                <a:latin typeface="Times New Roman" charset="0"/>
              </a:rPr>
              <a:t>ai</a:t>
            </a:r>
            <a:r>
              <a:rPr lang="en-US" b="0" i="0" u="none" strike="noStrike" baseline="0" dirty="0">
                <a:latin typeface="Times New Roman" charset="0"/>
              </a:rPr>
              <a:t> </a:t>
            </a:r>
            <a:r>
              <a:rPr lang="en-US" b="0" i="0" u="none" strike="noStrike" baseline="0" dirty="0" err="1">
                <a:latin typeface="Times New Roman" charset="0"/>
              </a:rPr>
              <a:t>reçu</a:t>
            </a:r>
            <a:r>
              <a:rPr lang="en-US" b="0" i="0" u="none" strike="noStrike" baseline="0" dirty="0">
                <a:latin typeface="Times New Roman" charset="0"/>
              </a:rPr>
              <a:t> le </a:t>
            </a:r>
            <a:r>
              <a:rPr lang="en-US" b="0" i="0" u="none" strike="noStrike" baseline="0" dirty="0" err="1">
                <a:latin typeface="Times New Roman" charset="0"/>
              </a:rPr>
              <a:t>titre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recevant</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main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noeud</a:t>
            </a:r>
            <a:r>
              <a:rPr lang="en-US" b="0" i="0" u="none" strike="noStrike" baseline="0" dirty="0">
                <a:latin typeface="Times New Roman" charset="0"/>
              </a:rPr>
              <a:t> me </a:t>
            </a:r>
            <a:r>
              <a:rPr lang="en-US" b="0" i="0" u="none" strike="noStrike" baseline="0" dirty="0" err="1">
                <a:latin typeface="Times New Roman" charset="0"/>
              </a:rPr>
              <a:t>tiendrait</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esclave</a:t>
            </a:r>
            <a:r>
              <a:rPr lang="en-US" b="0" i="0" u="none" strike="noStrike" baseline="0" dirty="0">
                <a:latin typeface="Times New Roman" charset="0"/>
              </a:rPr>
              <a:t> </a:t>
            </a:r>
            <a:r>
              <a:rPr lang="en-US" b="0" i="0" u="none" strike="noStrike" baseline="0" dirty="0" err="1">
                <a:latin typeface="Times New Roman" charset="0"/>
              </a:rPr>
              <a:t>enchaînée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S’il</a:t>
            </a:r>
            <a:r>
              <a:rPr lang="en-US" b="0" i="0" u="none" strike="noStrike" baseline="0" dirty="0">
                <a:latin typeface="Times New Roman" charset="0"/>
              </a:rPr>
              <a:t> </a:t>
            </a:r>
            <a:r>
              <a:rPr lang="en-US" b="0" i="0" u="none" strike="noStrike" baseline="0" dirty="0" err="1">
                <a:latin typeface="Times New Roman" charset="0"/>
              </a:rPr>
              <a:t>m’empêchait</a:t>
            </a:r>
            <a:r>
              <a:rPr lang="en-US" b="0" i="0" u="none" strike="noStrike" baseline="0" dirty="0">
                <a:latin typeface="Times New Roman" charset="0"/>
              </a:rPr>
              <a:t> de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quels</a:t>
            </a:r>
            <a:r>
              <a:rPr lang="en-US" b="0" i="0" u="none" strike="noStrike" baseline="0" dirty="0">
                <a:latin typeface="Times New Roman" charset="0"/>
              </a:rPr>
              <a:t> </a:t>
            </a:r>
            <a:r>
              <a:rPr lang="en-US" b="0" i="0" u="none" strike="noStrike" baseline="0" dirty="0" err="1">
                <a:latin typeface="Times New Roman" charset="0"/>
              </a:rPr>
              <a:t>lieux</a:t>
            </a:r>
            <a:r>
              <a:rPr lang="en-US" b="0" i="0" u="none" strike="noStrike" baseline="0" dirty="0">
                <a:latin typeface="Times New Roman" charset="0"/>
              </a:rPr>
              <a:t> je </a:t>
            </a:r>
            <a:r>
              <a:rPr lang="en-US" b="0" i="0" u="none" strike="noStrike" baseline="0" dirty="0" err="1">
                <a:latin typeface="Times New Roman" charset="0"/>
              </a:rPr>
              <a:t>suis</a:t>
            </a:r>
            <a:r>
              <a:rPr lang="en-US" b="0" i="0" u="none" strike="noStrike" baseline="0" dirty="0">
                <a:latin typeface="Times New Roman" charset="0"/>
              </a:rPr>
              <a:t> née.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SABINE</a:t>
            </a:r>
          </a:p>
          <a:p>
            <a:r>
              <a:rPr lang="en-US" dirty="0"/>
              <a:t>I am Roman, alas! since Horace is Roman, and I'm his wife.</a:t>
            </a:r>
          </a:p>
          <a:p>
            <a:r>
              <a:rPr lang="en-US" dirty="0"/>
              <a:t>But it would make me a slave, if I forgot my first home.</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2139746473"/>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Vois</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marques </a:t>
            </a:r>
            <a:r>
              <a:rPr lang="en-US" b="0" i="0" u="none" strike="noStrike" baseline="0" dirty="0" err="1">
                <a:latin typeface="Times New Roman" charset="0"/>
              </a:rPr>
              <a:t>d’honneur</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témoins</a:t>
            </a:r>
            <a:r>
              <a:rPr lang="en-US" b="0" i="0" u="none" strike="noStrike" baseline="0" dirty="0">
                <a:latin typeface="Times New Roman" charset="0"/>
              </a:rPr>
              <a:t> de ma </a:t>
            </a:r>
            <a:r>
              <a:rPr lang="en-US" b="0" i="0" u="none" strike="noStrike" baseline="0" dirty="0" err="1">
                <a:latin typeface="Times New Roman" charset="0"/>
              </a:rPr>
              <a:t>gloire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rends </a:t>
            </a:r>
            <a:r>
              <a:rPr lang="en-US" b="0" i="0" u="none" strike="noStrike" baseline="0" dirty="0" err="1">
                <a:latin typeface="Times New Roman" charset="0"/>
              </a:rPr>
              <a:t>ce</a:t>
            </a:r>
            <a:r>
              <a:rPr lang="en-US" b="0" i="0" u="none" strike="noStrike" baseline="0" dirty="0">
                <a:latin typeface="Times New Roman" charset="0"/>
              </a:rPr>
              <a:t> que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dois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l’heur</a:t>
            </a:r>
            <a:r>
              <a:rPr lang="en-US" b="0" i="0" u="none" strike="noStrike" baseline="0" dirty="0">
                <a:latin typeface="Times New Roman" charset="0"/>
              </a:rPr>
              <a:t> de ma </a:t>
            </a:r>
            <a:r>
              <a:rPr lang="en-US" b="0" i="0" u="none" strike="noStrike" baseline="0" dirty="0" err="1">
                <a:latin typeface="Times New Roman" charset="0"/>
              </a:rPr>
              <a:t>victoire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See these tokens and pay them the tribute you owe.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94602500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err="1">
                <a:latin typeface="Times New Roman" charset="0"/>
              </a:rPr>
              <a:t>Recevez</a:t>
            </a:r>
            <a:r>
              <a:rPr lang="en-US" b="0" i="0" u="none" strike="noStrike" baseline="0" dirty="0">
                <a:latin typeface="Times New Roman" charset="0"/>
              </a:rPr>
              <a:t> </a:t>
            </a:r>
            <a:r>
              <a:rPr lang="en-US" b="0" i="0" u="none" strike="noStrike" baseline="0" dirty="0" err="1">
                <a:latin typeface="Times New Roman" charset="0"/>
              </a:rPr>
              <a:t>donc</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pleurs</a:t>
            </a:r>
            <a:r>
              <a:rPr lang="en-US" b="0" i="0" u="none" strike="noStrike" baseline="0" dirty="0">
                <a:latin typeface="Times New Roman" charset="0"/>
              </a:rPr>
              <a:t>,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que je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dois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CAMILLE</a:t>
            </a:r>
          </a:p>
          <a:p>
            <a:r>
              <a:rPr lang="en-US" dirty="0"/>
              <a:t>I owe them my tears: you may have them.</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202073625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Rome </a:t>
            </a:r>
            <a:r>
              <a:rPr lang="en-US" b="0" i="0" u="none" strike="noStrike" baseline="0" dirty="0" err="1">
                <a:latin typeface="Times New Roman" charset="0"/>
              </a:rPr>
              <a:t>n’en</a:t>
            </a:r>
            <a:r>
              <a:rPr lang="en-US" b="0" i="0" u="none" strike="noStrike" baseline="0" dirty="0">
                <a:latin typeface="Times New Roman" charset="0"/>
              </a:rPr>
              <a:t> </a:t>
            </a:r>
            <a:r>
              <a:rPr lang="en-US" b="0" i="0" u="none" strike="noStrike" baseline="0" dirty="0" err="1">
                <a:latin typeface="Times New Roman" charset="0"/>
              </a:rPr>
              <a:t>veut</a:t>
            </a:r>
            <a:r>
              <a:rPr lang="en-US" b="0" i="0" u="none" strike="noStrike" baseline="0" dirty="0">
                <a:latin typeface="Times New Roman" charset="0"/>
              </a:rPr>
              <a:t> point </a:t>
            </a:r>
            <a:r>
              <a:rPr lang="en-US" b="0" i="0" u="none" strike="noStrike" baseline="0" dirty="0" err="1">
                <a:latin typeface="Times New Roman" charset="0"/>
              </a:rPr>
              <a:t>voir</a:t>
            </a:r>
            <a:r>
              <a:rPr lang="en-US" b="0" i="0" u="none" strike="noStrike" baseline="0" dirty="0">
                <a:latin typeface="Times New Roman" charset="0"/>
              </a:rPr>
              <a:t> après de </a:t>
            </a:r>
            <a:r>
              <a:rPr lang="en-US" b="0" i="0" u="none" strike="noStrike" baseline="0" dirty="0" err="1">
                <a:latin typeface="Times New Roman" charset="0"/>
              </a:rPr>
              <a:t>tels</a:t>
            </a:r>
            <a:r>
              <a:rPr lang="en-US" b="0" i="0" u="none" strike="noStrike" baseline="0" dirty="0">
                <a:latin typeface="Times New Roman" charset="0"/>
              </a:rPr>
              <a:t> exploits,</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frères </a:t>
            </a:r>
            <a:r>
              <a:rPr lang="en-US" b="0" i="0" u="none" strike="noStrike" baseline="0" dirty="0" err="1">
                <a:latin typeface="Times New Roman" charset="0"/>
              </a:rPr>
              <a:t>morts</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le </a:t>
            </a:r>
            <a:r>
              <a:rPr lang="en-US" b="0" i="0" u="none" strike="noStrike" baseline="0" dirty="0" err="1">
                <a:latin typeface="Times New Roman" charset="0"/>
              </a:rPr>
              <a:t>malheur</a:t>
            </a:r>
            <a:r>
              <a:rPr lang="en-US" b="0" i="0" u="none" strike="noStrike" baseline="0" dirty="0">
                <a:latin typeface="Times New Roman" charset="0"/>
              </a:rPr>
              <a:t> des </a:t>
            </a:r>
            <a:r>
              <a:rPr lang="en-US" b="0" i="0" u="none" strike="noStrike" baseline="0" dirty="0" err="1">
                <a:latin typeface="Times New Roman" charset="0"/>
              </a:rPr>
              <a:t>armes</a:t>
            </a:r>
            <a:br>
              <a:rPr lang="en-US" b="0" i="0" u="none" strike="noStrike" baseline="0" dirty="0">
                <a:latin typeface="Times New Roman" charset="0"/>
              </a:rPr>
            </a:br>
            <a:r>
              <a:rPr lang="en-US" b="0" i="0" u="none" strike="noStrike" baseline="0" dirty="0" err="1">
                <a:latin typeface="Times New Roman" charset="0"/>
              </a:rPr>
              <a:t>Sont</a:t>
            </a:r>
            <a:r>
              <a:rPr lang="en-US" b="0" i="0" u="none" strike="noStrike" baseline="0" dirty="0">
                <a:latin typeface="Times New Roman" charset="0"/>
              </a:rPr>
              <a:t> trop </a:t>
            </a:r>
            <a:r>
              <a:rPr lang="en-US" b="0" i="0" u="none" strike="noStrike" baseline="0" dirty="0" err="1">
                <a:latin typeface="Times New Roman" charset="0"/>
              </a:rPr>
              <a:t>payés</a:t>
            </a:r>
            <a:r>
              <a:rPr lang="en-US" b="0" i="0" u="none" strike="noStrike" baseline="0" dirty="0">
                <a:latin typeface="Times New Roman" charset="0"/>
              </a:rPr>
              <a:t> de sang pour </a:t>
            </a:r>
            <a:r>
              <a:rPr lang="en-US" b="0" i="0" u="none" strike="noStrike" baseline="0" dirty="0" err="1">
                <a:latin typeface="Times New Roman" charset="0"/>
              </a:rPr>
              <a:t>exiger</a:t>
            </a:r>
            <a:r>
              <a:rPr lang="en-US" b="0" i="0" u="none" strike="noStrike" baseline="0" dirty="0">
                <a:latin typeface="Times New Roman" charset="0"/>
              </a:rPr>
              <a:t> des </a:t>
            </a:r>
            <a:r>
              <a:rPr lang="en-US" b="0" i="0" u="none" strike="noStrike" baseline="0" dirty="0" err="1">
                <a:latin typeface="Times New Roman" charset="0"/>
              </a:rPr>
              <a:t>larmes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la </a:t>
            </a:r>
            <a:r>
              <a:rPr lang="en-US" b="0" i="0" u="none" strike="noStrike" baseline="0" dirty="0" err="1">
                <a:latin typeface="Times New Roman" charset="0"/>
              </a:rPr>
              <a:t>perte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vengée</a:t>
            </a:r>
            <a:r>
              <a:rPr lang="en-US" b="0" i="0" u="none" strike="noStrike" baseline="0" dirty="0">
                <a:latin typeface="Times New Roman" charset="0"/>
              </a:rPr>
              <a:t>, on </a:t>
            </a:r>
            <a:r>
              <a:rPr lang="en-US" b="0" i="0" u="none" strike="noStrike" baseline="0" dirty="0" err="1">
                <a:latin typeface="Times New Roman" charset="0"/>
              </a:rPr>
              <a:t>n’a</a:t>
            </a:r>
            <a:r>
              <a:rPr lang="en-US" b="0" i="0" u="none" strike="noStrike" baseline="0" dirty="0">
                <a:latin typeface="Times New Roman" charset="0"/>
              </a:rPr>
              <a:t> plus </a:t>
            </a:r>
            <a:r>
              <a:rPr lang="en-US" b="0" i="0" u="none" strike="noStrike" baseline="0" dirty="0" err="1">
                <a:latin typeface="Times New Roman" charset="0"/>
              </a:rPr>
              <a:t>rien</a:t>
            </a:r>
            <a:r>
              <a:rPr lang="en-US" b="0" i="0" u="none" strike="noStrike" baseline="0" dirty="0">
                <a:latin typeface="Times New Roman" charset="0"/>
              </a:rPr>
              <a:t> perdu.</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HORACE</a:t>
            </a:r>
          </a:p>
          <a:p>
            <a:r>
              <a:rPr lang="en-US" dirty="0"/>
              <a:t>No tears after such deeds; our brothers need none.</a:t>
            </a:r>
          </a:p>
          <a:p>
            <a:r>
              <a:rPr lang="en-US" dirty="0"/>
              <a:t>When loss is avenged, there is no more loss.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6042770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err="1">
                <a:latin typeface="Times New Roman" charset="0"/>
              </a:rPr>
              <a:t>Puisqu’ils</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satisfaits</a:t>
            </a:r>
            <a:r>
              <a:rPr lang="en-US" b="0" i="0" u="none" strike="noStrike" baseline="0" dirty="0">
                <a:latin typeface="Times New Roman" charset="0"/>
              </a:rPr>
              <a:t> par le sang </a:t>
            </a:r>
            <a:r>
              <a:rPr lang="en-US" b="0" i="0" u="none" strike="noStrike" baseline="0" dirty="0" err="1">
                <a:latin typeface="Times New Roman" charset="0"/>
              </a:rPr>
              <a:t>épandu</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cesserai</a:t>
            </a:r>
            <a:r>
              <a:rPr lang="en-US" b="0" i="0" u="none" strike="noStrike" baseline="0" dirty="0">
                <a:latin typeface="Times New Roman" charset="0"/>
              </a:rPr>
              <a:t> pour </a:t>
            </a:r>
            <a:r>
              <a:rPr lang="en-US" b="0" i="0" u="none" strike="noStrike" baseline="0" dirty="0" err="1">
                <a:latin typeface="Times New Roman" charset="0"/>
              </a:rPr>
              <a:t>eux</a:t>
            </a:r>
            <a:r>
              <a:rPr lang="en-US" b="0" i="0" u="none" strike="noStrike" baseline="0" dirty="0">
                <a:latin typeface="Times New Roman" charset="0"/>
              </a:rPr>
              <a:t> de </a:t>
            </a:r>
            <a:r>
              <a:rPr lang="en-US" b="0" i="0" u="none" strike="noStrike" baseline="0" dirty="0" err="1">
                <a:latin typeface="Times New Roman" charset="0"/>
              </a:rPr>
              <a:t>paraître</a:t>
            </a:r>
            <a:r>
              <a:rPr lang="en-US" b="0" i="0" u="none" strike="noStrike" baseline="0" dirty="0">
                <a:latin typeface="Times New Roman" charset="0"/>
              </a:rPr>
              <a:t> </a:t>
            </a:r>
            <a:r>
              <a:rPr lang="en-US" b="0" i="0" u="none" strike="noStrike" baseline="0" dirty="0" err="1">
                <a:latin typeface="Times New Roman" charset="0"/>
              </a:rPr>
              <a:t>affligée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j’oublierai</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mort que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avez</a:t>
            </a:r>
            <a:r>
              <a:rPr lang="en-US" b="0" i="0" u="none" strike="noStrike" baseline="0" dirty="0">
                <a:latin typeface="Times New Roman" charset="0"/>
              </a:rPr>
              <a:t> </a:t>
            </a:r>
            <a:r>
              <a:rPr lang="en-US" b="0" i="0" u="none" strike="noStrike" baseline="0" dirty="0" err="1">
                <a:latin typeface="Times New Roman" charset="0"/>
              </a:rPr>
              <a:t>vengée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CAMILLE</a:t>
            </a:r>
          </a:p>
          <a:p>
            <a:r>
              <a:rPr lang="en-US" dirty="0"/>
              <a:t>Then I won’t mourn them; I'll forget their deaths.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99620697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qui me </a:t>
            </a:r>
            <a:r>
              <a:rPr lang="en-US" b="0" i="0" u="none" strike="noStrike" baseline="0" dirty="0" err="1">
                <a:latin typeface="Times New Roman" charset="0"/>
              </a:rPr>
              <a:t>vengera</a:t>
            </a:r>
            <a:r>
              <a:rPr lang="en-US" b="0" i="0" u="none" strike="noStrike" baseline="0" dirty="0">
                <a:latin typeface="Times New Roman" charset="0"/>
              </a:rPr>
              <a:t> de </a:t>
            </a:r>
            <a:r>
              <a:rPr lang="en-US" b="0" i="0" u="none" strike="noStrike" baseline="0" dirty="0" err="1">
                <a:latin typeface="Times New Roman" charset="0"/>
              </a:rPr>
              <a:t>celle</a:t>
            </a:r>
            <a:r>
              <a:rPr lang="en-US" b="0" i="0" u="none" strike="noStrike" baseline="0" dirty="0">
                <a:latin typeface="Times New Roman" charset="0"/>
              </a:rPr>
              <a:t> d’un </a:t>
            </a:r>
            <a:r>
              <a:rPr lang="en-US" b="0" i="0" u="none" strike="noStrike" baseline="0" dirty="0" err="1">
                <a:latin typeface="Times New Roman" charset="0"/>
              </a:rPr>
              <a:t>amant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Pour me faire </a:t>
            </a:r>
            <a:r>
              <a:rPr lang="en-US" b="0" i="0" u="none" strike="noStrike" baseline="0" dirty="0" err="1">
                <a:latin typeface="Times New Roman" charset="0"/>
              </a:rPr>
              <a:t>oublier</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perte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un moment?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But who will avenge a lover’s death, to let me forget that?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1356132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Que dis-</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malheureuse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HORACE</a:t>
            </a:r>
          </a:p>
          <a:p>
            <a:r>
              <a:rPr lang="en-US" dirty="0"/>
              <a:t>What did you say?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65967712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a:t>
            </a:r>
            <a:br>
              <a:rPr lang="en-US" b="0" i="0" u="none" strike="noStrike" baseline="0" dirty="0">
                <a:latin typeface="Times New Roman" charset="0"/>
              </a:rPr>
            </a:br>
            <a:r>
              <a:rPr lang="en-US" b="0" i="0" u="none" strike="noStrike" baseline="0" dirty="0">
                <a:latin typeface="Times New Roman" charset="0"/>
              </a:rPr>
              <a:t>	</a:t>
            </a:r>
            <a:r>
              <a:rPr lang="en-US" b="0" i="0" u="none" strike="noStrike" baseline="0" dirty="0" err="1">
                <a:latin typeface="Times New Roman" charset="0"/>
              </a:rPr>
              <a:t>Ô</a:t>
            </a:r>
            <a:r>
              <a:rPr lang="en-US" b="0" i="0" u="none" strike="noStrike" baseline="0" dirty="0">
                <a:latin typeface="Times New Roman" charset="0"/>
              </a:rPr>
              <a:t> mon </a:t>
            </a:r>
            <a:r>
              <a:rPr lang="en-US" b="0" i="0" u="none" strike="noStrike" baseline="0" dirty="0" err="1">
                <a:latin typeface="Times New Roman" charset="0"/>
              </a:rPr>
              <a:t>cher</a:t>
            </a:r>
            <a:r>
              <a:rPr lang="en-US" b="0" i="0" u="none" strike="noStrike" baseline="0" dirty="0">
                <a:latin typeface="Times New Roman" charset="0"/>
              </a:rPr>
              <a:t> </a:t>
            </a:r>
            <a:r>
              <a:rPr lang="en-US" b="0" i="0" u="none" strike="noStrike" baseline="0" dirty="0" err="1">
                <a:latin typeface="Times New Roman" charset="0"/>
              </a:rPr>
              <a:t>Curiace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CAMILLE</a:t>
            </a:r>
          </a:p>
          <a:p>
            <a:r>
              <a:rPr lang="en-US" dirty="0"/>
              <a:t>Oh, my dear </a:t>
            </a:r>
            <a:r>
              <a:rPr lang="en-US" dirty="0" err="1"/>
              <a:t>Curiace</a:t>
            </a:r>
            <a:r>
              <a:rPr lang="en-US" dirty="0"/>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52834899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err="1">
                <a:latin typeface="Times New Roman" charset="0"/>
              </a:rPr>
              <a:t>Ô</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indigne</a:t>
            </a:r>
            <a:r>
              <a:rPr lang="en-US" b="0" i="0" u="none" strike="noStrike" baseline="0" dirty="0">
                <a:latin typeface="Times New Roman" charset="0"/>
              </a:rPr>
              <a:t> </a:t>
            </a:r>
            <a:r>
              <a:rPr lang="en-US" b="0" i="0" u="none" strike="noStrike" baseline="0" dirty="0" err="1">
                <a:latin typeface="Times New Roman" charset="0"/>
              </a:rPr>
              <a:t>soeur</a:t>
            </a:r>
            <a:r>
              <a:rPr lang="en-US" b="0" i="0" u="none" strike="noStrike" baseline="0" dirty="0">
                <a:latin typeface="Times New Roman" charset="0"/>
              </a:rPr>
              <a:t> insupportable </a:t>
            </a:r>
            <a:r>
              <a:rPr lang="en-US" b="0" i="0" u="none" strike="noStrike" baseline="0" dirty="0" err="1">
                <a:latin typeface="Times New Roman" charset="0"/>
              </a:rPr>
              <a:t>audace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D’un </a:t>
            </a:r>
            <a:r>
              <a:rPr lang="en-US" b="0" i="0" u="none" strike="noStrike" baseline="0" dirty="0" err="1">
                <a:latin typeface="Times New Roman" charset="0"/>
              </a:rPr>
              <a:t>ennemi</a:t>
            </a:r>
            <a:r>
              <a:rPr lang="en-US" b="0" i="0" u="none" strike="noStrike" baseline="0" dirty="0">
                <a:latin typeface="Times New Roman" charset="0"/>
              </a:rPr>
              <a:t> public </a:t>
            </a:r>
            <a:r>
              <a:rPr lang="en-US" b="0" i="0" u="none" strike="noStrike" baseline="0" dirty="0" err="1">
                <a:latin typeface="Times New Roman" charset="0"/>
              </a:rPr>
              <a:t>dont</a:t>
            </a:r>
            <a:r>
              <a:rPr lang="en-US" b="0" i="0" u="none" strike="noStrike" baseline="0" dirty="0">
                <a:latin typeface="Times New Roman" charset="0"/>
              </a:rPr>
              <a:t> je </a:t>
            </a:r>
            <a:r>
              <a:rPr lang="en-US" b="0" i="0" u="none" strike="noStrike" baseline="0" dirty="0" err="1">
                <a:latin typeface="Times New Roman" charset="0"/>
              </a:rPr>
              <a:t>reviens</a:t>
            </a:r>
            <a:r>
              <a:rPr lang="en-US" b="0" i="0" u="none" strike="noStrike" baseline="0" dirty="0">
                <a:latin typeface="Times New Roman" charset="0"/>
              </a:rPr>
              <a:t> </a:t>
            </a:r>
            <a:r>
              <a:rPr lang="en-US" b="0" i="0" u="none" strike="noStrike" baseline="0" dirty="0" err="1">
                <a:latin typeface="Times New Roman" charset="0"/>
              </a:rPr>
              <a:t>vainqueur</a:t>
            </a:r>
            <a:br>
              <a:rPr lang="en-US" b="0" i="0" u="none" strike="noStrike" baseline="0" dirty="0">
                <a:latin typeface="Times New Roman" charset="0"/>
              </a:rPr>
            </a:br>
            <a:r>
              <a:rPr lang="en-US" b="0" i="0" u="none" strike="noStrike" baseline="0" dirty="0">
                <a:latin typeface="Times New Roman" charset="0"/>
              </a:rPr>
              <a:t>Le nom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ta bouche et </a:t>
            </a:r>
            <a:r>
              <a:rPr lang="en-US" b="0" i="0" u="none" strike="noStrike" baseline="0" dirty="0" err="1">
                <a:latin typeface="Times New Roman" charset="0"/>
              </a:rPr>
              <a:t>l’amour</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ton </a:t>
            </a:r>
            <a:r>
              <a:rPr lang="en-US" b="0" i="0" u="none" strike="noStrike" baseline="0" dirty="0" err="1">
                <a:latin typeface="Times New Roman" charset="0"/>
              </a:rPr>
              <a:t>coeur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Ton </a:t>
            </a:r>
            <a:r>
              <a:rPr lang="en-US" b="0" i="0" u="none" strike="noStrike" baseline="0" dirty="0" err="1">
                <a:latin typeface="Times New Roman" charset="0"/>
              </a:rPr>
              <a:t>ardeur</a:t>
            </a:r>
            <a:r>
              <a:rPr lang="en-US" b="0" i="0" u="none" strike="noStrike" baseline="0" dirty="0">
                <a:latin typeface="Times New Roman" charset="0"/>
              </a:rPr>
              <a:t> </a:t>
            </a:r>
            <a:r>
              <a:rPr lang="en-US" b="0" i="0" u="none" strike="noStrike" baseline="0" dirty="0" err="1">
                <a:latin typeface="Times New Roman" charset="0"/>
              </a:rPr>
              <a:t>criminelle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vengeance aspire !</a:t>
            </a:r>
            <a:br>
              <a:rPr lang="en-US" b="0" i="0" u="none" strike="noStrike" baseline="0" dirty="0">
                <a:latin typeface="Times New Roman" charset="0"/>
              </a:rPr>
            </a:br>
            <a:r>
              <a:rPr lang="en-US" b="0" i="0" u="none" strike="noStrike" baseline="0" dirty="0">
                <a:latin typeface="Times New Roman" charset="0"/>
              </a:rPr>
              <a:t>Ta bouche la </a:t>
            </a:r>
            <a:r>
              <a:rPr lang="en-US" b="0" i="0" u="none" strike="noStrike" baseline="0" dirty="0" err="1">
                <a:latin typeface="Times New Roman" charset="0"/>
              </a:rPr>
              <a:t>demande</a:t>
            </a:r>
            <a:r>
              <a:rPr lang="en-US" b="0" i="0" u="none" strike="noStrike" baseline="0" dirty="0">
                <a:latin typeface="Times New Roman" charset="0"/>
              </a:rPr>
              <a:t>, et ton </a:t>
            </a:r>
            <a:r>
              <a:rPr lang="en-US" b="0" i="0" u="none" strike="noStrike" baseline="0" dirty="0" err="1">
                <a:latin typeface="Times New Roman" charset="0"/>
              </a:rPr>
              <a:t>coeur</a:t>
            </a:r>
            <a:r>
              <a:rPr lang="en-US" b="0" i="0" u="none" strike="noStrike" baseline="0" dirty="0">
                <a:latin typeface="Times New Roman" charset="0"/>
              </a:rPr>
              <a:t> la respire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HORACE</a:t>
            </a:r>
          </a:p>
          <a:p>
            <a:r>
              <a:rPr lang="en-US" dirty="0"/>
              <a:t>You dare to speak of an enemy I defeated,</a:t>
            </a:r>
          </a:p>
          <a:p>
            <a:r>
              <a:rPr lang="en-US" dirty="0"/>
              <a:t>to love him still, to want vengeance?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16628199"/>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Suis</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 ta passion, </a:t>
            </a:r>
            <a:r>
              <a:rPr lang="en-US" b="0" i="0" u="none" strike="noStrike" baseline="0" dirty="0" err="1">
                <a:latin typeface="Times New Roman" charset="0"/>
              </a:rPr>
              <a:t>règle</a:t>
            </a:r>
            <a:r>
              <a:rPr lang="en-US" b="0" i="0" u="none" strike="noStrike" baseline="0" dirty="0">
                <a:latin typeface="Times New Roman" charset="0"/>
              </a:rPr>
              <a:t> </a:t>
            </a:r>
            <a:r>
              <a:rPr lang="en-US" b="0" i="0" u="none" strike="noStrike" baseline="0" dirty="0" err="1">
                <a:latin typeface="Times New Roman" charset="0"/>
              </a:rPr>
              <a:t>mieux</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désirs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Ne me </a:t>
            </a:r>
            <a:r>
              <a:rPr lang="en-US" b="0" i="0" u="none" strike="noStrike" baseline="0" dirty="0" err="1">
                <a:latin typeface="Times New Roman" charset="0"/>
              </a:rPr>
              <a:t>fais</a:t>
            </a:r>
            <a:r>
              <a:rPr lang="en-US" b="0" i="0" u="none" strike="noStrike" baseline="0" dirty="0">
                <a:latin typeface="Times New Roman" charset="0"/>
              </a:rPr>
              <a:t> plus </a:t>
            </a:r>
            <a:r>
              <a:rPr lang="en-US" b="0" i="0" u="none" strike="noStrike" baseline="0" dirty="0" err="1">
                <a:latin typeface="Times New Roman" charset="0"/>
              </a:rPr>
              <a:t>rougir</a:t>
            </a:r>
            <a:r>
              <a:rPr lang="en-US" b="0" i="0" u="none" strike="noStrike" baseline="0" dirty="0">
                <a:latin typeface="Times New Roman" charset="0"/>
              </a:rPr>
              <a:t> </a:t>
            </a:r>
            <a:r>
              <a:rPr lang="en-US" b="0" i="0" u="none" strike="noStrike" baseline="0" dirty="0" err="1">
                <a:latin typeface="Times New Roman" charset="0"/>
              </a:rPr>
              <a:t>d’entendre</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soupirs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flammes</a:t>
            </a:r>
            <a:r>
              <a:rPr lang="en-US" b="0" i="0" u="none" strike="noStrike" baseline="0" dirty="0">
                <a:latin typeface="Times New Roman" charset="0"/>
              </a:rPr>
              <a:t> </a:t>
            </a:r>
            <a:r>
              <a:rPr lang="en-US" b="0" i="0" u="none" strike="noStrike" baseline="0" dirty="0" err="1">
                <a:latin typeface="Times New Roman" charset="0"/>
              </a:rPr>
              <a:t>désormais</a:t>
            </a:r>
            <a:r>
              <a:rPr lang="en-US" b="0" i="0" u="none" strike="noStrike" baseline="0" dirty="0">
                <a:latin typeface="Times New Roman" charset="0"/>
              </a:rPr>
              <a:t> </a:t>
            </a:r>
            <a:r>
              <a:rPr lang="en-US" b="0" i="0" u="none" strike="noStrike" baseline="0" dirty="0" err="1">
                <a:latin typeface="Times New Roman" charset="0"/>
              </a:rPr>
              <a:t>doivent</a:t>
            </a:r>
            <a:r>
              <a:rPr lang="en-US" b="0" i="0" u="none" strike="noStrike" baseline="0" dirty="0">
                <a:latin typeface="Times New Roman" charset="0"/>
              </a:rPr>
              <a:t> </a:t>
            </a:r>
            <a:r>
              <a:rPr lang="en-US" b="0" i="0" u="none" strike="noStrike" baseline="0" dirty="0" err="1">
                <a:latin typeface="Times New Roman" charset="0"/>
              </a:rPr>
              <a:t>être</a:t>
            </a:r>
            <a:r>
              <a:rPr lang="en-US" b="0" i="0" u="none" strike="noStrike" baseline="0" dirty="0">
                <a:latin typeface="Times New Roman" charset="0"/>
              </a:rPr>
              <a:t> </a:t>
            </a:r>
            <a:r>
              <a:rPr lang="en-US" b="0" i="0" u="none" strike="noStrike" baseline="0" dirty="0" err="1">
                <a:latin typeface="Times New Roman" charset="0"/>
              </a:rPr>
              <a:t>étouffées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Bannis</a:t>
            </a:r>
            <a:r>
              <a:rPr lang="en-US" b="0" i="0" u="none" strike="noStrike" baseline="0" dirty="0">
                <a:latin typeface="Times New Roman" charset="0"/>
              </a:rPr>
              <a:t>-les de ton </a:t>
            </a:r>
            <a:r>
              <a:rPr lang="en-US" b="0" i="0" u="none" strike="noStrike" baseline="0" dirty="0" err="1">
                <a:latin typeface="Times New Roman" charset="0"/>
              </a:rPr>
              <a:t>âme</a:t>
            </a:r>
            <a:r>
              <a:rPr lang="en-US" b="0" i="0" u="none" strike="noStrike" baseline="0" dirty="0">
                <a:latin typeface="Times New Roman" charset="0"/>
              </a:rPr>
              <a:t>, et </a:t>
            </a:r>
            <a:r>
              <a:rPr lang="en-US" b="0" i="0" u="none" strike="noStrike" baseline="0" dirty="0" err="1">
                <a:latin typeface="Times New Roman" charset="0"/>
              </a:rPr>
              <a:t>songe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trophées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Qu’ils</a:t>
            </a:r>
            <a:r>
              <a:rPr lang="en-US" b="0" i="0" u="none" strike="noStrike" baseline="0" dirty="0">
                <a:latin typeface="Times New Roman" charset="0"/>
              </a:rPr>
              <a:t> </a:t>
            </a:r>
            <a:r>
              <a:rPr lang="en-US" b="0" i="0" u="none" strike="noStrike" baseline="0" dirty="0" err="1">
                <a:latin typeface="Times New Roman" charset="0"/>
              </a:rPr>
              <a:t>soient</a:t>
            </a:r>
            <a:r>
              <a:rPr lang="en-US" b="0" i="0" u="none" strike="noStrike" baseline="0" dirty="0">
                <a:latin typeface="Times New Roman" charset="0"/>
              </a:rPr>
              <a:t> </a:t>
            </a:r>
            <a:r>
              <a:rPr lang="en-US" b="0" i="0" u="none" strike="noStrike" baseline="0" dirty="0" err="1">
                <a:latin typeface="Times New Roman" charset="0"/>
              </a:rPr>
              <a:t>dorénavant</a:t>
            </a:r>
            <a:r>
              <a:rPr lang="en-US" b="0" i="0" u="none" strike="noStrike" baseline="0" dirty="0">
                <a:latin typeface="Times New Roman" charset="0"/>
              </a:rPr>
              <a:t> ton unique </a:t>
            </a:r>
            <a:r>
              <a:rPr lang="en-US" b="0" i="0" u="none" strike="noStrike" baseline="0" dirty="0" err="1">
                <a:latin typeface="Times New Roman" charset="0"/>
              </a:rPr>
              <a:t>entretien</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Control your feelings, forget your love,</a:t>
            </a:r>
          </a:p>
          <a:p>
            <a:r>
              <a:rPr lang="en-US" dirty="0"/>
              <a:t>think only of my trophies.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665054529"/>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Donne-</a:t>
            </a:r>
            <a:r>
              <a:rPr lang="en-US" b="0" i="0" u="none" strike="noStrike" baseline="0" dirty="0" err="1">
                <a:latin typeface="Times New Roman" charset="0"/>
              </a:rPr>
              <a:t>moi</a:t>
            </a:r>
            <a:r>
              <a:rPr lang="en-US" b="0" i="0" u="none" strike="noStrike" baseline="0" dirty="0">
                <a:latin typeface="Times New Roman" charset="0"/>
              </a:rPr>
              <a:t> </a:t>
            </a:r>
            <a:r>
              <a:rPr lang="en-US" b="0" i="0" u="none" strike="noStrike" baseline="0" dirty="0" err="1">
                <a:latin typeface="Times New Roman" charset="0"/>
              </a:rPr>
              <a:t>donc</a:t>
            </a:r>
            <a:r>
              <a:rPr lang="en-US" b="0" i="0" u="none" strike="noStrike" baseline="0" dirty="0">
                <a:latin typeface="Times New Roman" charset="0"/>
              </a:rPr>
              <a:t>, </a:t>
            </a:r>
            <a:r>
              <a:rPr lang="en-US" b="0" i="0" u="none" strike="noStrike" baseline="0" dirty="0" err="1">
                <a:latin typeface="Times New Roman" charset="0"/>
              </a:rPr>
              <a:t>barbare</a:t>
            </a:r>
            <a:r>
              <a:rPr lang="en-US" b="0" i="0" u="none" strike="noStrike" baseline="0" dirty="0">
                <a:latin typeface="Times New Roman" charset="0"/>
              </a:rPr>
              <a:t>, un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comme</a:t>
            </a:r>
            <a:r>
              <a:rPr lang="en-US" b="0" i="0" u="none" strike="noStrike" baseline="0" dirty="0">
                <a:latin typeface="Times New Roman" charset="0"/>
              </a:rPr>
              <a:t> le </a:t>
            </a:r>
            <a:r>
              <a:rPr lang="en-US" b="0" i="0" u="none" strike="noStrike" baseline="0" dirty="0" err="1">
                <a:latin typeface="Times New Roman" charset="0"/>
              </a:rPr>
              <a:t>tien</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veux</a:t>
            </a:r>
            <a:r>
              <a:rPr lang="en-US" b="0" i="0" u="none" strike="noStrike" baseline="0" dirty="0">
                <a:latin typeface="Times New Roman" charset="0"/>
              </a:rPr>
              <a:t> </a:t>
            </a:r>
            <a:r>
              <a:rPr lang="en-US" b="0" i="0" u="none" strike="noStrike" baseline="0" dirty="0" err="1">
                <a:latin typeface="Times New Roman" charset="0"/>
              </a:rPr>
              <a:t>enfin</a:t>
            </a:r>
            <a:r>
              <a:rPr lang="en-US" b="0" i="0" u="none" strike="noStrike" baseline="0" dirty="0">
                <a:latin typeface="Times New Roman" charset="0"/>
              </a:rPr>
              <a:t> que je </a:t>
            </a:r>
            <a:r>
              <a:rPr lang="en-US" b="0" i="0" u="none" strike="noStrike" baseline="0" dirty="0" err="1">
                <a:latin typeface="Times New Roman" charset="0"/>
              </a:rPr>
              <a:t>t’ouvre</a:t>
            </a:r>
            <a:r>
              <a:rPr lang="en-US" b="0" i="0" u="none" strike="noStrike" baseline="0" dirty="0">
                <a:latin typeface="Times New Roman" charset="0"/>
              </a:rPr>
              <a:t> mon </a:t>
            </a:r>
            <a:r>
              <a:rPr lang="en-US" b="0" i="0" u="none" strike="noStrike" baseline="0" dirty="0" err="1">
                <a:latin typeface="Times New Roman" charset="0"/>
              </a:rPr>
              <a:t>âme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Rends-</a:t>
            </a:r>
            <a:r>
              <a:rPr lang="en-US" b="0" i="0" u="none" strike="noStrike" baseline="0" dirty="0" err="1">
                <a:latin typeface="Times New Roman" charset="0"/>
              </a:rPr>
              <a:t>moi</a:t>
            </a:r>
            <a:r>
              <a:rPr lang="en-US" b="0" i="0" u="none" strike="noStrike" baseline="0" dirty="0">
                <a:latin typeface="Times New Roman" charset="0"/>
              </a:rPr>
              <a:t> mon </a:t>
            </a:r>
            <a:r>
              <a:rPr lang="en-US" b="0" i="0" u="none" strike="noStrike" baseline="0" dirty="0" err="1">
                <a:latin typeface="Times New Roman" charset="0"/>
              </a:rPr>
              <a:t>Curiace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laisse </a:t>
            </a:r>
            <a:r>
              <a:rPr lang="en-US" b="0" i="0" u="none" strike="noStrike" baseline="0" dirty="0" err="1">
                <a:latin typeface="Times New Roman" charset="0"/>
              </a:rPr>
              <a:t>agir</a:t>
            </a:r>
            <a:r>
              <a:rPr lang="en-US" b="0" i="0" u="none" strike="noStrike" baseline="0" dirty="0">
                <a:latin typeface="Times New Roman" charset="0"/>
              </a:rPr>
              <a:t> ma </a:t>
            </a:r>
            <a:r>
              <a:rPr lang="en-US" b="0" i="0" u="none" strike="noStrike" baseline="0" dirty="0" err="1">
                <a:latin typeface="Times New Roman" charset="0"/>
              </a:rPr>
              <a:t>flamme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Ma joie et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douleurs</a:t>
            </a:r>
            <a:r>
              <a:rPr lang="en-US" b="0" i="0" u="none" strike="noStrike" baseline="0" dirty="0">
                <a:latin typeface="Times New Roman" charset="0"/>
              </a:rPr>
              <a:t> </a:t>
            </a:r>
            <a:r>
              <a:rPr lang="en-US" b="0" i="0" u="none" strike="noStrike" baseline="0" dirty="0" err="1">
                <a:latin typeface="Times New Roman" charset="0"/>
              </a:rPr>
              <a:t>dépendaient</a:t>
            </a:r>
            <a:r>
              <a:rPr lang="en-US" b="0" i="0" u="none" strike="noStrike" baseline="0" dirty="0">
                <a:latin typeface="Times New Roman" charset="0"/>
              </a:rPr>
              <a:t> de son sort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l’adorais</a:t>
            </a:r>
            <a:r>
              <a:rPr lang="en-US" b="0" i="0" u="none" strike="noStrike" baseline="0" dirty="0">
                <a:latin typeface="Times New Roman" charset="0"/>
              </a:rPr>
              <a:t> vivant, et je le </a:t>
            </a:r>
            <a:r>
              <a:rPr lang="en-US" b="0" i="0" u="none" strike="noStrike" baseline="0" dirty="0" err="1">
                <a:latin typeface="Times New Roman" charset="0"/>
              </a:rPr>
              <a:t>pleure</a:t>
            </a:r>
            <a:r>
              <a:rPr lang="en-US" b="0" i="0" u="none" strike="noStrike" baseline="0" dirty="0">
                <a:latin typeface="Times New Roman" charset="0"/>
              </a:rPr>
              <a:t> mort.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32582"/>
          </a:xfrm>
        </p:spPr>
        <p:txBody>
          <a:bodyPr/>
          <a:lstStyle/>
          <a:p>
            <a:r>
              <a:rPr lang="en-US" dirty="0"/>
              <a:t>CAMILLE </a:t>
            </a:r>
          </a:p>
          <a:p>
            <a:r>
              <a:rPr lang="en-US" dirty="0"/>
              <a:t>Then give me, barbarian, a heart like yours!</a:t>
            </a:r>
          </a:p>
          <a:p>
            <a:r>
              <a:rPr lang="en-US" dirty="0"/>
              <a:t>Give me back </a:t>
            </a:r>
            <a:r>
              <a:rPr lang="en-US" dirty="0" err="1"/>
              <a:t>Curiace</a:t>
            </a:r>
            <a:r>
              <a:rPr lang="en-US" dirty="0"/>
              <a:t>, or let me love.</a:t>
            </a:r>
          </a:p>
          <a:p>
            <a:r>
              <a:rPr lang="en-US" dirty="0"/>
              <a:t>I loved him and I weep for him.</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7120648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b="1" dirty="0">
                <a:solidFill>
                  <a:srgbClr val="FFFF00"/>
                </a:solidFill>
                <a:latin typeface="Palatino Linotype" charset="0"/>
              </a:rPr>
            </a:br>
            <a:r>
              <a:rPr lang="en-US" sz="1900" b="1" i="1" dirty="0">
                <a:solidFill>
                  <a:srgbClr val="FFFF00"/>
                </a:solidFill>
                <a:latin typeface="+mn-lt"/>
              </a:rPr>
              <a:t>You are listening to keyboard pieces by Corneille’s contemporary,  </a:t>
            </a:r>
            <a:br>
              <a:rPr lang="en-US" sz="1900" b="1" i="1" dirty="0">
                <a:solidFill>
                  <a:srgbClr val="FFFF00"/>
                </a:solidFill>
                <a:latin typeface="+mn-lt"/>
              </a:rPr>
            </a:br>
            <a:br>
              <a:rPr lang="en-US" sz="1900" b="1" i="1" dirty="0">
                <a:solidFill>
                  <a:srgbClr val="FFFF00"/>
                </a:solidFill>
                <a:latin typeface="+mn-lt"/>
              </a:rPr>
            </a:br>
            <a:r>
              <a:rPr lang="en-US" sz="1900" b="1" i="1" dirty="0">
                <a:solidFill>
                  <a:srgbClr val="FFFF00"/>
                </a:solidFill>
                <a:latin typeface="+mn-lt"/>
              </a:rPr>
              <a:t>Louis Couperin (b. 1626), </a:t>
            </a:r>
            <a:br>
              <a:rPr lang="en-US" sz="1900" b="1" i="1" dirty="0">
                <a:solidFill>
                  <a:srgbClr val="FFFF00"/>
                </a:solidFill>
                <a:latin typeface="+mn-lt"/>
              </a:rPr>
            </a:br>
            <a:br>
              <a:rPr lang="en-US" sz="1900" b="1" i="1" dirty="0">
                <a:solidFill>
                  <a:srgbClr val="FFFF00"/>
                </a:solidFill>
                <a:latin typeface="+mn-lt"/>
              </a:rPr>
            </a:br>
            <a:r>
              <a:rPr lang="en-US" sz="1900" b="1" i="1" dirty="0">
                <a:solidFill>
                  <a:srgbClr val="FFFF00"/>
                </a:solidFill>
                <a:latin typeface="+mn-lt"/>
              </a:rPr>
              <a:t>famous for his adventurous experiments with ‘unmeasured’ music. </a:t>
            </a:r>
            <a:br>
              <a:rPr lang="en-US" sz="1900" b="1" i="1" dirty="0">
                <a:solidFill>
                  <a:srgbClr val="FFFF00"/>
                </a:solidFill>
                <a:latin typeface="+mn-lt"/>
              </a:rPr>
            </a:br>
            <a:endParaRPr lang="en-US" sz="1900" b="1" i="1" u="none" strike="noStrike" baseline="0" dirty="0">
              <a:solidFill>
                <a:srgbClr val="FFFF00"/>
              </a:solidFill>
              <a:latin typeface="+mn-lt"/>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1" r="8129" b="-1582"/>
          <a:stretch/>
        </p:blipFill>
        <p:spPr>
          <a:xfrm>
            <a:off x="5852914" y="15583"/>
            <a:ext cx="3279913" cy="2396209"/>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8054"/>
          <a:stretch/>
        </p:blipFill>
        <p:spPr>
          <a:xfrm>
            <a:off x="19883" y="400614"/>
            <a:ext cx="5571638" cy="2386129"/>
          </a:xfrm>
          <a:prstGeom prst="rect">
            <a:avLst/>
          </a:prstGeom>
        </p:spPr>
      </p:pic>
    </p:spTree>
    <p:extLst>
      <p:ext uri="{BB962C8B-B14F-4D97-AF65-F5344CB8AC3E}">
        <p14:creationId xmlns:p14="http://schemas.microsoft.com/office/powerpoint/2010/main" val="4161454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Albe</a:t>
            </a:r>
            <a:r>
              <a:rPr lang="en-US" b="0" i="0" u="none" strike="noStrike" baseline="0" dirty="0">
                <a:latin typeface="Times New Roman" charset="0"/>
              </a:rPr>
              <a:t>, </a:t>
            </a:r>
            <a:r>
              <a:rPr lang="en-US" b="0" i="0" u="none" strike="noStrike" baseline="0" dirty="0" err="1">
                <a:latin typeface="Times New Roman" charset="0"/>
              </a:rPr>
              <a:t>où</a:t>
            </a:r>
            <a:r>
              <a:rPr lang="en-US" b="0" i="0" u="none" strike="noStrike" baseline="0" dirty="0">
                <a:latin typeface="Times New Roman" charset="0"/>
              </a:rPr>
              <a:t> </a:t>
            </a:r>
            <a:r>
              <a:rPr lang="en-US" b="0" i="0" u="none" strike="noStrike" baseline="0" dirty="0" err="1">
                <a:latin typeface="Times New Roman" charset="0"/>
              </a:rPr>
              <a:t>j’ai</a:t>
            </a:r>
            <a:r>
              <a:rPr lang="en-US" b="0" i="0" u="none" strike="noStrike" baseline="0" dirty="0">
                <a:latin typeface="Times New Roman" charset="0"/>
              </a:rPr>
              <a:t> </a:t>
            </a:r>
            <a:r>
              <a:rPr lang="en-US" b="0" i="0" u="none" strike="noStrike" baseline="0" dirty="0" err="1">
                <a:latin typeface="Times New Roman" charset="0"/>
              </a:rPr>
              <a:t>commencé</a:t>
            </a:r>
            <a:r>
              <a:rPr lang="en-US" b="0" i="0" u="none" strike="noStrike" baseline="0" dirty="0">
                <a:latin typeface="Times New Roman" charset="0"/>
              </a:rPr>
              <a:t> de </a:t>
            </a:r>
            <a:r>
              <a:rPr lang="en-US" b="0" i="0" u="none" strike="noStrike" baseline="0" dirty="0" err="1">
                <a:latin typeface="Times New Roman" charset="0"/>
              </a:rPr>
              <a:t>respirer</a:t>
            </a:r>
            <a:r>
              <a:rPr lang="en-US" b="0" i="0" u="none" strike="noStrike" baseline="0" dirty="0">
                <a:latin typeface="Times New Roman" charset="0"/>
              </a:rPr>
              <a:t> le jour,</a:t>
            </a:r>
            <a:br>
              <a:rPr lang="en-US" b="0" i="0" u="none" strike="noStrike" baseline="0" dirty="0">
                <a:latin typeface="Times New Roman" charset="0"/>
              </a:rPr>
            </a:br>
            <a:r>
              <a:rPr lang="en-US" b="0" i="0" u="none" strike="noStrike" baseline="0" dirty="0" err="1">
                <a:latin typeface="Times New Roman" charset="0"/>
              </a:rPr>
              <a:t>Albe</a:t>
            </a:r>
            <a:r>
              <a:rPr lang="en-US" b="0" i="0" u="none" strike="noStrike" baseline="0" dirty="0">
                <a:latin typeface="Times New Roman" charset="0"/>
              </a:rPr>
              <a:t>, mon </a:t>
            </a:r>
            <a:r>
              <a:rPr lang="en-US" b="0" i="0" u="none" strike="noStrike" baseline="0" dirty="0" err="1">
                <a:latin typeface="Times New Roman" charset="0"/>
              </a:rPr>
              <a:t>cher</a:t>
            </a:r>
            <a:r>
              <a:rPr lang="en-US" b="0" i="0" u="none" strike="noStrike" baseline="0" dirty="0">
                <a:latin typeface="Times New Roman" charset="0"/>
              </a:rPr>
              <a:t> pays, et mon premier amour ;</a:t>
            </a:r>
            <a:br>
              <a:rPr lang="en-US" b="0" i="0" u="none" strike="noStrike" baseline="0" dirty="0">
                <a:latin typeface="Times New Roman" charset="0"/>
              </a:rPr>
            </a:br>
            <a:r>
              <a:rPr lang="en-US" b="0" i="0" u="none" strike="noStrike" baseline="0" dirty="0" err="1">
                <a:latin typeface="Times New Roman" charset="0"/>
              </a:rPr>
              <a:t>Lorsqu’entre</a:t>
            </a:r>
            <a:r>
              <a:rPr lang="en-US" b="0" i="0" u="none" strike="noStrike" baseline="0" dirty="0">
                <a:latin typeface="Times New Roman" charset="0"/>
              </a:rPr>
              <a:t> nous et </a:t>
            </a:r>
            <a:r>
              <a:rPr lang="en-US" b="0" i="0" u="none" strike="noStrike" baseline="0" dirty="0" err="1">
                <a:latin typeface="Times New Roman" charset="0"/>
              </a:rPr>
              <a:t>toi</a:t>
            </a:r>
            <a:r>
              <a:rPr lang="en-US" b="0" i="0" u="none" strike="noStrike" baseline="0" dirty="0">
                <a:latin typeface="Times New Roman" charset="0"/>
              </a:rPr>
              <a:t> je </a:t>
            </a:r>
            <a:r>
              <a:rPr lang="en-US" b="0" i="0" u="none" strike="noStrike" baseline="0" dirty="0" err="1">
                <a:latin typeface="Times New Roman" charset="0"/>
              </a:rPr>
              <a:t>vois</a:t>
            </a:r>
            <a:r>
              <a:rPr lang="en-US" b="0" i="0" u="none" strike="noStrike" baseline="0" dirty="0">
                <a:latin typeface="Times New Roman" charset="0"/>
              </a:rPr>
              <a:t> la guerre </a:t>
            </a:r>
            <a:r>
              <a:rPr lang="en-US" b="0" i="0" u="none" strike="noStrike" baseline="0" dirty="0" err="1">
                <a:latin typeface="Times New Roman" charset="0"/>
              </a:rPr>
              <a:t>ouverte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crains</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victoire</a:t>
            </a:r>
            <a:r>
              <a:rPr lang="en-US" b="0" i="0" u="none" strike="noStrike" baseline="0" dirty="0">
                <a:latin typeface="Times New Roman" charset="0"/>
              </a:rPr>
              <a:t> </a:t>
            </a:r>
            <a:r>
              <a:rPr lang="en-US" b="0" i="0" u="none" strike="noStrike" baseline="0" dirty="0" err="1">
                <a:latin typeface="Times New Roman" charset="0"/>
              </a:rPr>
              <a:t>autant</a:t>
            </a:r>
            <a:r>
              <a:rPr lang="en-US" b="0" i="0" u="none" strike="noStrike" baseline="0" dirty="0">
                <a:latin typeface="Times New Roman" charset="0"/>
              </a:rPr>
              <a:t> que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perte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Alba is my birthplace, I love it still,</a:t>
            </a:r>
          </a:p>
          <a:p>
            <a:r>
              <a:rPr lang="en-US" dirty="0"/>
              <a:t>so I dread Rome’s victory as much as Rome’s defeat.</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957819049"/>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Ne </a:t>
            </a:r>
            <a:r>
              <a:rPr lang="en-US" b="0" i="0" u="none" strike="noStrike" baseline="0" dirty="0" err="1">
                <a:latin typeface="Times New Roman" charset="0"/>
              </a:rPr>
              <a:t>cherche</a:t>
            </a:r>
            <a:r>
              <a:rPr lang="en-US" b="0" i="0" u="none" strike="noStrike" baseline="0" dirty="0">
                <a:latin typeface="Times New Roman" charset="0"/>
              </a:rPr>
              <a:t> plus ta </a:t>
            </a:r>
            <a:r>
              <a:rPr lang="en-US" b="0" i="0" u="none" strike="noStrike" baseline="0" dirty="0" err="1">
                <a:latin typeface="Times New Roman" charset="0"/>
              </a:rPr>
              <a:t>soeur</a:t>
            </a:r>
            <a:r>
              <a:rPr lang="en-US" b="0" i="0" u="none" strike="noStrike" baseline="0" dirty="0">
                <a:latin typeface="Times New Roman" charset="0"/>
              </a:rPr>
              <a:t> </a:t>
            </a:r>
            <a:r>
              <a:rPr lang="en-US" b="0" i="0" u="none" strike="noStrike" baseline="0" dirty="0" err="1">
                <a:latin typeface="Times New Roman" charset="0"/>
              </a:rPr>
              <a:t>où</a:t>
            </a:r>
            <a:r>
              <a:rPr lang="en-US" b="0" i="0" u="none" strike="noStrike" baseline="0" dirty="0">
                <a:latin typeface="Times New Roman" charset="0"/>
              </a:rPr>
              <a:t>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l’avais</a:t>
            </a:r>
            <a:r>
              <a:rPr lang="en-US" b="0" i="0" u="none" strike="noStrike" baseline="0" dirty="0">
                <a:latin typeface="Times New Roman" charset="0"/>
              </a:rPr>
              <a:t> </a:t>
            </a:r>
            <a:r>
              <a:rPr lang="en-US" b="0" i="0" u="none" strike="noStrike" baseline="0" dirty="0" err="1">
                <a:latin typeface="Times New Roman" charset="0"/>
              </a:rPr>
              <a:t>laissée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Tu</a:t>
            </a:r>
            <a:r>
              <a:rPr lang="en-US" b="0" i="0" u="none" strike="noStrike" baseline="0" dirty="0">
                <a:latin typeface="Times New Roman" charset="0"/>
              </a:rPr>
              <a:t> ne </a:t>
            </a:r>
            <a:r>
              <a:rPr lang="en-US" b="0" i="0" u="none" strike="noStrike" baseline="0" dirty="0" err="1">
                <a:latin typeface="Times New Roman" charset="0"/>
              </a:rPr>
              <a:t>revois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moi</a:t>
            </a:r>
            <a:r>
              <a:rPr lang="en-US" b="0" i="0" u="none" strike="noStrike" baseline="0" dirty="0">
                <a:latin typeface="Times New Roman" charset="0"/>
              </a:rPr>
              <a:t> </a:t>
            </a:r>
            <a:r>
              <a:rPr lang="en-US" b="0" i="0" u="none" strike="noStrike" baseline="0" dirty="0" err="1">
                <a:latin typeface="Times New Roman" charset="0"/>
              </a:rPr>
              <a:t>qu’une</a:t>
            </a:r>
            <a:r>
              <a:rPr lang="en-US" b="0" i="0" u="none" strike="noStrike" baseline="0" dirty="0">
                <a:latin typeface="Times New Roman" charset="0"/>
              </a:rPr>
              <a:t> </a:t>
            </a:r>
            <a:r>
              <a:rPr lang="en-US" b="0" i="0" u="none" strike="noStrike" baseline="0" dirty="0" err="1">
                <a:latin typeface="Times New Roman" charset="0"/>
              </a:rPr>
              <a:t>amante</a:t>
            </a:r>
            <a:r>
              <a:rPr lang="en-US" b="0" i="0" u="none" strike="noStrike" baseline="0" dirty="0">
                <a:latin typeface="Times New Roman" charset="0"/>
              </a:rPr>
              <a:t> </a:t>
            </a:r>
            <a:r>
              <a:rPr lang="en-US" b="0" i="0" u="none" strike="noStrike" baseline="0" dirty="0" err="1">
                <a:latin typeface="Times New Roman" charset="0"/>
              </a:rPr>
              <a:t>offensée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furie</a:t>
            </a:r>
            <a:r>
              <a:rPr lang="en-US" b="0" i="0" u="none" strike="noStrike" baseline="0" dirty="0">
                <a:latin typeface="Times New Roman" charset="0"/>
              </a:rPr>
              <a:t> </a:t>
            </a:r>
            <a:r>
              <a:rPr lang="en-US" b="0" i="0" u="none" strike="noStrike" baseline="0" dirty="0" err="1">
                <a:latin typeface="Times New Roman" charset="0"/>
              </a:rPr>
              <a:t>attachée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pas,</a:t>
            </a:r>
            <a:br>
              <a:rPr lang="en-US" b="0" i="0" u="none" strike="noStrike" baseline="0" dirty="0">
                <a:latin typeface="Times New Roman" charset="0"/>
              </a:rPr>
            </a:b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veut</a:t>
            </a:r>
            <a:r>
              <a:rPr lang="en-US" b="0" i="0" u="none" strike="noStrike" baseline="0" dirty="0">
                <a:latin typeface="Times New Roman" charset="0"/>
              </a:rPr>
              <a:t> </a:t>
            </a:r>
            <a:r>
              <a:rPr lang="en-US" b="0" i="0" u="none" strike="noStrike" baseline="0" dirty="0" err="1">
                <a:latin typeface="Times New Roman" charset="0"/>
              </a:rPr>
              <a:t>incessamment</a:t>
            </a:r>
            <a:r>
              <a:rPr lang="en-US" b="0" i="0" u="none" strike="noStrike" baseline="0" dirty="0">
                <a:latin typeface="Times New Roman" charset="0"/>
              </a:rPr>
              <a:t> </a:t>
            </a:r>
            <a:r>
              <a:rPr lang="en-US" b="0" i="0" u="none" strike="noStrike" baseline="0" dirty="0" err="1">
                <a:latin typeface="Times New Roman" charset="0"/>
              </a:rPr>
              <a:t>reprocher</a:t>
            </a:r>
            <a:r>
              <a:rPr lang="en-US" b="0" i="0" u="none" strike="noStrike" baseline="0" dirty="0">
                <a:latin typeface="Times New Roman" charset="0"/>
              </a:rPr>
              <a:t> son </a:t>
            </a:r>
            <a:r>
              <a:rPr lang="en-US" b="0" i="0" u="none" strike="noStrike" baseline="0" dirty="0" err="1">
                <a:latin typeface="Times New Roman" charset="0"/>
              </a:rPr>
              <a:t>trépas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You have no sister now: I am all angry lover,</a:t>
            </a:r>
          </a:p>
          <a:p>
            <a:r>
              <a:rPr lang="en-US" dirty="0"/>
              <a:t>and shall pursue you like a Fury,</a:t>
            </a:r>
          </a:p>
          <a:p>
            <a:r>
              <a:rPr lang="en-US" dirty="0"/>
              <a:t>blaming you for his death.</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894985638"/>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Tigre </a:t>
            </a:r>
            <a:r>
              <a:rPr lang="en-US" b="0" i="0" u="none" strike="noStrike" baseline="0" dirty="0" err="1">
                <a:latin typeface="Times New Roman" charset="0"/>
              </a:rPr>
              <a:t>altéré</a:t>
            </a:r>
            <a:r>
              <a:rPr lang="en-US" b="0" i="0" u="none" strike="noStrike" baseline="0" dirty="0">
                <a:latin typeface="Times New Roman" charset="0"/>
              </a:rPr>
              <a:t> de sang, qui me </a:t>
            </a:r>
            <a:r>
              <a:rPr lang="en-US" b="0" i="0" u="none" strike="noStrike" baseline="0" dirty="0" err="1">
                <a:latin typeface="Times New Roman" charset="0"/>
              </a:rPr>
              <a:t>défends</a:t>
            </a:r>
            <a:r>
              <a:rPr lang="en-US" b="0" i="0" u="none" strike="noStrike" baseline="0" dirty="0">
                <a:latin typeface="Times New Roman" charset="0"/>
              </a:rPr>
              <a:t> les </a:t>
            </a:r>
            <a:r>
              <a:rPr lang="en-US" b="0" i="0" u="none" strike="noStrike" baseline="0" dirty="0" err="1">
                <a:latin typeface="Times New Roman" charset="0"/>
              </a:rPr>
              <a:t>larmes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veux</a:t>
            </a:r>
            <a:r>
              <a:rPr lang="en-US" b="0" i="0" u="none" strike="noStrike" baseline="0" dirty="0">
                <a:latin typeface="Times New Roman" charset="0"/>
              </a:rPr>
              <a:t> que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mort je </a:t>
            </a:r>
            <a:r>
              <a:rPr lang="en-US" b="0" i="0" u="none" strike="noStrike" baseline="0" dirty="0" err="1">
                <a:latin typeface="Times New Roman" charset="0"/>
              </a:rPr>
              <a:t>trouve</a:t>
            </a:r>
            <a:r>
              <a:rPr lang="en-US" b="0" i="0" u="none" strike="noStrike" baseline="0" dirty="0">
                <a:latin typeface="Times New Roman" charset="0"/>
              </a:rPr>
              <a:t> </a:t>
            </a:r>
            <a:r>
              <a:rPr lang="en-US" b="0" i="0" u="none" strike="noStrike" baseline="0" dirty="0" err="1">
                <a:latin typeface="Times New Roman" charset="0"/>
              </a:rPr>
              <a:t>encor</a:t>
            </a:r>
            <a:r>
              <a:rPr lang="en-US" b="0" i="0" u="none" strike="noStrike" baseline="0" dirty="0">
                <a:latin typeface="Times New Roman" charset="0"/>
              </a:rPr>
              <a:t> des </a:t>
            </a:r>
            <a:r>
              <a:rPr lang="en-US" b="0" i="0" u="none" strike="noStrike" baseline="0" dirty="0" err="1">
                <a:latin typeface="Times New Roman" charset="0"/>
              </a:rPr>
              <a:t>charmes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que </a:t>
            </a:r>
            <a:r>
              <a:rPr lang="en-US" b="0" i="0" u="none" strike="noStrike" baseline="0" dirty="0" err="1">
                <a:latin typeface="Times New Roman" charset="0"/>
              </a:rPr>
              <a:t>jusques</a:t>
            </a:r>
            <a:r>
              <a:rPr lang="en-US" b="0" i="0" u="none" strike="noStrike" baseline="0" dirty="0">
                <a:latin typeface="Times New Roman" charset="0"/>
              </a:rPr>
              <a:t> au </a:t>
            </a:r>
            <a:r>
              <a:rPr lang="en-US" b="0" i="0" u="none" strike="noStrike" baseline="0" dirty="0" err="1">
                <a:latin typeface="Times New Roman" charset="0"/>
              </a:rPr>
              <a:t>ciel</a:t>
            </a:r>
            <a:r>
              <a:rPr lang="en-US" b="0" i="0" u="none" strike="noStrike" baseline="0" dirty="0">
                <a:latin typeface="Times New Roman" charset="0"/>
              </a:rPr>
              <a:t> </a:t>
            </a:r>
            <a:r>
              <a:rPr lang="en-US" b="0" i="0" u="none" strike="noStrike" baseline="0" dirty="0" err="1">
                <a:latin typeface="Times New Roman" charset="0"/>
              </a:rPr>
              <a:t>élevant</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exploits,</a:t>
            </a:r>
            <a:br>
              <a:rPr lang="en-US" b="0" i="0" u="none" strike="noStrike" baseline="0" dirty="0">
                <a:latin typeface="Times New Roman" charset="0"/>
              </a:rPr>
            </a:br>
            <a:r>
              <a:rPr lang="en-US" b="0" i="0" u="none" strike="noStrike" baseline="0" dirty="0" err="1">
                <a:latin typeface="Times New Roman" charset="0"/>
              </a:rPr>
              <a:t>Moi-même</a:t>
            </a:r>
            <a:r>
              <a:rPr lang="en-US" b="0" i="0" u="none" strike="noStrike" baseline="0" dirty="0">
                <a:latin typeface="Times New Roman" charset="0"/>
              </a:rPr>
              <a:t> je le </a:t>
            </a:r>
            <a:r>
              <a:rPr lang="en-US" b="0" i="0" u="none" strike="noStrike" baseline="0" dirty="0" err="1">
                <a:latin typeface="Times New Roman" charset="0"/>
              </a:rPr>
              <a:t>tue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seconde</a:t>
            </a:r>
            <a:r>
              <a:rPr lang="en-US" b="0" i="0" u="none" strike="noStrike" baseline="0" dirty="0">
                <a:latin typeface="Times New Roman" charset="0"/>
              </a:rPr>
              <a:t> </a:t>
            </a:r>
            <a:r>
              <a:rPr lang="en-US" b="0" i="0" u="none" strike="noStrike" baseline="0" dirty="0" err="1">
                <a:latin typeface="Times New Roman" charset="0"/>
              </a:rPr>
              <a:t>fois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Bloodthirsty tiger! You forbid me to weep,</a:t>
            </a:r>
          </a:p>
          <a:p>
            <a:r>
              <a:rPr lang="en-US" dirty="0"/>
              <a:t>you want me to welcome his death,</a:t>
            </a:r>
          </a:p>
          <a:p>
            <a:r>
              <a:rPr lang="en-US" dirty="0"/>
              <a:t>and kill him again by praising you?</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84113285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Puissent</a:t>
            </a:r>
            <a:r>
              <a:rPr lang="en-US" b="0" i="0" u="none" strike="noStrike" baseline="0" dirty="0">
                <a:latin typeface="Times New Roman" charset="0"/>
              </a:rPr>
              <a:t> </a:t>
            </a:r>
            <a:r>
              <a:rPr lang="en-US" b="0" i="0" u="none" strike="noStrike" baseline="0" dirty="0" err="1">
                <a:latin typeface="Times New Roman" charset="0"/>
              </a:rPr>
              <a:t>tant</a:t>
            </a:r>
            <a:r>
              <a:rPr lang="en-US" b="0" i="0" u="none" strike="noStrike" baseline="0" dirty="0">
                <a:latin typeface="Times New Roman" charset="0"/>
              </a:rPr>
              <a:t> de </a:t>
            </a:r>
            <a:r>
              <a:rPr lang="en-US" b="0" i="0" u="none" strike="noStrike" baseline="0" dirty="0" err="1">
                <a:latin typeface="Times New Roman" charset="0"/>
              </a:rPr>
              <a:t>malheurs</a:t>
            </a:r>
            <a:r>
              <a:rPr lang="en-US" b="0" i="0" u="none" strike="noStrike" baseline="0" dirty="0">
                <a:latin typeface="Times New Roman" charset="0"/>
              </a:rPr>
              <a:t> </a:t>
            </a:r>
            <a:r>
              <a:rPr lang="en-US" b="0" i="0" u="none" strike="noStrike" baseline="0" dirty="0" err="1">
                <a:latin typeface="Times New Roman" charset="0"/>
              </a:rPr>
              <a:t>accompagner</a:t>
            </a:r>
            <a:r>
              <a:rPr lang="en-US" b="0" i="0" u="none" strike="noStrike" baseline="0" dirty="0">
                <a:latin typeface="Times New Roman" charset="0"/>
              </a:rPr>
              <a:t> ta vie,</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tombes</a:t>
            </a:r>
            <a:r>
              <a:rPr lang="en-US" b="0" i="0" u="none" strike="noStrike" baseline="0" dirty="0">
                <a:latin typeface="Times New Roman" charset="0"/>
              </a:rPr>
              <a:t> au point de me porter </a:t>
            </a:r>
            <a:r>
              <a:rPr lang="en-US" b="0" i="0" u="none" strike="noStrike" baseline="0" dirty="0" err="1">
                <a:latin typeface="Times New Roman" charset="0"/>
              </a:rPr>
              <a:t>envie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toi</a:t>
            </a:r>
            <a:r>
              <a:rPr lang="en-US" b="0" i="0" u="none" strike="noStrike" baseline="0" dirty="0">
                <a:latin typeface="Times New Roman" charset="0"/>
              </a:rPr>
              <a:t>, </a:t>
            </a:r>
            <a:r>
              <a:rPr lang="en-US" b="0" i="0" u="none" strike="noStrike" baseline="0" dirty="0" err="1">
                <a:latin typeface="Times New Roman" charset="0"/>
              </a:rPr>
              <a:t>bientôt</a:t>
            </a:r>
            <a:r>
              <a:rPr lang="en-US" b="0" i="0" u="none" strike="noStrike" baseline="0" dirty="0">
                <a:latin typeface="Times New Roman" charset="0"/>
              </a:rPr>
              <a:t> </a:t>
            </a:r>
            <a:r>
              <a:rPr lang="en-US" b="0" i="0" u="none" strike="noStrike" baseline="0" dirty="0" err="1">
                <a:latin typeface="Times New Roman" charset="0"/>
              </a:rPr>
              <a:t>souiller</a:t>
            </a:r>
            <a:r>
              <a:rPr lang="en-US" b="0" i="0" u="none" strike="noStrike" baseline="0" dirty="0">
                <a:latin typeface="Times New Roman" charset="0"/>
              </a:rPr>
              <a:t> par </a:t>
            </a:r>
            <a:r>
              <a:rPr lang="en-US" b="0" i="0" u="none" strike="noStrike" baseline="0" dirty="0" err="1">
                <a:latin typeface="Times New Roman" charset="0"/>
              </a:rPr>
              <a:t>quelque</a:t>
            </a:r>
            <a:r>
              <a:rPr lang="en-US" b="0" i="0" u="none" strike="noStrike" baseline="0" dirty="0">
                <a:latin typeface="Times New Roman" charset="0"/>
              </a:rPr>
              <a:t> </a:t>
            </a:r>
            <a:r>
              <a:rPr lang="en-US" b="0" i="0" u="none" strike="noStrike" baseline="0" dirty="0" err="1">
                <a:latin typeface="Times New Roman" charset="0"/>
              </a:rPr>
              <a:t>lâcheté</a:t>
            </a:r>
            <a:br>
              <a:rPr lang="en-US" b="0" i="0" u="none" strike="noStrike" baseline="0" dirty="0">
                <a:latin typeface="Times New Roman" charset="0"/>
              </a:rPr>
            </a:b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gloire</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chère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ta </a:t>
            </a:r>
            <a:r>
              <a:rPr lang="en-US" b="0" i="0" u="none" strike="noStrike" baseline="0" dirty="0" err="1">
                <a:latin typeface="Times New Roman" charset="0"/>
              </a:rPr>
              <a:t>brutalité</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May you live miserably, and stain with cowardice</a:t>
            </a:r>
          </a:p>
          <a:p>
            <a:r>
              <a:rPr lang="en-US" dirty="0"/>
              <a:t>that </a:t>
            </a:r>
            <a:r>
              <a:rPr lang="en-US" dirty="0" err="1"/>
              <a:t>honour</a:t>
            </a:r>
            <a:r>
              <a:rPr lang="en-US" dirty="0"/>
              <a:t> so dear to your brutal heart.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828041169"/>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err="1">
                <a:latin typeface="Times New Roman" charset="0"/>
              </a:rPr>
              <a:t>Ô</a:t>
            </a:r>
            <a:r>
              <a:rPr lang="en-US" b="0" i="0" u="none" strike="noStrike" baseline="0" dirty="0">
                <a:latin typeface="Times New Roman" charset="0"/>
              </a:rPr>
              <a:t> </a:t>
            </a:r>
            <a:r>
              <a:rPr lang="en-US" b="0" i="0" u="none" strike="noStrike" baseline="0" dirty="0" err="1">
                <a:latin typeface="Times New Roman" charset="0"/>
              </a:rPr>
              <a:t>ciel</a:t>
            </a:r>
            <a:r>
              <a:rPr lang="en-US" b="0" i="0" u="none" strike="noStrike" baseline="0" dirty="0">
                <a:latin typeface="Times New Roman" charset="0"/>
              </a:rPr>
              <a:t> ! Qui </a:t>
            </a:r>
            <a:r>
              <a:rPr lang="en-US" b="0" i="0" u="none" strike="noStrike" baseline="0" dirty="0" err="1">
                <a:latin typeface="Times New Roman" charset="0"/>
              </a:rPr>
              <a:t>vit</a:t>
            </a:r>
            <a:r>
              <a:rPr lang="en-US" b="0" i="0" u="none" strike="noStrike" baseline="0" dirty="0">
                <a:latin typeface="Times New Roman" charset="0"/>
              </a:rPr>
              <a:t> </a:t>
            </a:r>
            <a:r>
              <a:rPr lang="en-US" b="0" i="0" u="none" strike="noStrike" baseline="0" dirty="0" err="1">
                <a:latin typeface="Times New Roman" charset="0"/>
              </a:rPr>
              <a:t>jamais</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pareille</a:t>
            </a:r>
            <a:r>
              <a:rPr lang="en-US" b="0" i="0" u="none" strike="noStrike" baseline="0" dirty="0">
                <a:latin typeface="Times New Roman" charset="0"/>
              </a:rPr>
              <a:t> rage !</a:t>
            </a:r>
            <a:br>
              <a:rPr lang="en-US" b="0" i="0" u="none" strike="noStrike" baseline="0" dirty="0">
                <a:latin typeface="Times New Roman" charset="0"/>
              </a:rPr>
            </a:br>
            <a:r>
              <a:rPr lang="en-US" b="0" i="0" u="none" strike="noStrike" baseline="0" dirty="0" err="1">
                <a:latin typeface="Times New Roman" charset="0"/>
              </a:rPr>
              <a:t>Crois-tu</a:t>
            </a:r>
            <a:r>
              <a:rPr lang="en-US" b="0" i="0" u="none" strike="noStrike" baseline="0" dirty="0">
                <a:latin typeface="Times New Roman" charset="0"/>
              </a:rPr>
              <a:t> </a:t>
            </a:r>
            <a:r>
              <a:rPr lang="en-US" b="0" i="0" u="none" strike="noStrike" baseline="0" dirty="0" err="1">
                <a:latin typeface="Times New Roman" charset="0"/>
              </a:rPr>
              <a:t>donc</a:t>
            </a:r>
            <a:r>
              <a:rPr lang="en-US" b="0" i="0" u="none" strike="noStrike" baseline="0" dirty="0">
                <a:latin typeface="Times New Roman" charset="0"/>
              </a:rPr>
              <a:t> que je </a:t>
            </a:r>
            <a:r>
              <a:rPr lang="en-US" b="0" i="0" u="none" strike="noStrike" baseline="0" dirty="0" err="1">
                <a:latin typeface="Times New Roman" charset="0"/>
              </a:rPr>
              <a:t>sois</a:t>
            </a:r>
            <a:r>
              <a:rPr lang="en-US" b="0" i="0" u="none" strike="noStrike" baseline="0" dirty="0">
                <a:latin typeface="Times New Roman" charset="0"/>
              </a:rPr>
              <a:t> insensible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l’outrage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Que je </a:t>
            </a:r>
            <a:r>
              <a:rPr lang="en-US" b="0" i="0" u="none" strike="noStrike" baseline="0" dirty="0" err="1">
                <a:latin typeface="Times New Roman" charset="0"/>
              </a:rPr>
              <a:t>souffre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mon sang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mortel</a:t>
            </a:r>
            <a:r>
              <a:rPr lang="en-US" b="0" i="0" u="none" strike="noStrike" baseline="0" dirty="0">
                <a:latin typeface="Times New Roman" charset="0"/>
              </a:rPr>
              <a:t> </a:t>
            </a:r>
            <a:r>
              <a:rPr lang="en-US" b="0" i="0" u="none" strike="noStrike" baseline="0" dirty="0" err="1">
                <a:latin typeface="Times New Roman" charset="0"/>
              </a:rPr>
              <a:t>déshonneur</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HORACE</a:t>
            </a:r>
          </a:p>
          <a:p>
            <a:r>
              <a:rPr lang="en-US" dirty="0"/>
              <a:t>Do you think me insensible to your insults?</a:t>
            </a:r>
          </a:p>
          <a:p>
            <a:r>
              <a:rPr lang="en-US" dirty="0"/>
              <a:t>You think I'll allow this </a:t>
            </a:r>
            <a:r>
              <a:rPr lang="en-US" dirty="0" err="1"/>
              <a:t>dishonour</a:t>
            </a:r>
            <a:r>
              <a:rPr lang="en-US" dirty="0"/>
              <a:t> in my family?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19389482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Aime</a:t>
            </a:r>
            <a:r>
              <a:rPr lang="en-US" b="0" i="0" u="none" strike="noStrike" baseline="0" dirty="0">
                <a:latin typeface="Times New Roman" charset="0"/>
              </a:rPr>
              <a:t>, </a:t>
            </a:r>
            <a:r>
              <a:rPr lang="en-US" b="0" i="0" u="none" strike="noStrike" baseline="0" dirty="0" err="1">
                <a:latin typeface="Times New Roman" charset="0"/>
              </a:rPr>
              <a:t>aime</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mort qui fait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bonheur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préfère</a:t>
            </a:r>
            <a:r>
              <a:rPr lang="en-US" b="0" i="0" u="none" strike="noStrike" baseline="0" dirty="0">
                <a:latin typeface="Times New Roman" charset="0"/>
              </a:rPr>
              <a:t> du </a:t>
            </a:r>
            <a:r>
              <a:rPr lang="en-US" b="0" i="0" u="none" strike="noStrike" baseline="0" dirty="0" err="1">
                <a:latin typeface="Times New Roman" charset="0"/>
              </a:rPr>
              <a:t>moins</a:t>
            </a:r>
            <a:r>
              <a:rPr lang="en-US" b="0" i="0" u="none" strike="noStrike" baseline="0" dirty="0">
                <a:latin typeface="Times New Roman" charset="0"/>
              </a:rPr>
              <a:t> au souvenir d’un homme</a:t>
            </a:r>
            <a:br>
              <a:rPr lang="en-US" b="0" i="0" u="none" strike="noStrike" baseline="0" dirty="0">
                <a:latin typeface="Times New Roman" charset="0"/>
              </a:rPr>
            </a:br>
            <a:r>
              <a:rPr lang="en-US" b="0" i="0" u="none" strike="noStrike" baseline="0" dirty="0">
                <a:latin typeface="Times New Roman" charset="0"/>
              </a:rPr>
              <a:t>Ce que </a:t>
            </a:r>
            <a:r>
              <a:rPr lang="en-US" b="0" i="0" u="none" strike="noStrike" baseline="0" dirty="0" err="1">
                <a:latin typeface="Times New Roman" charset="0"/>
              </a:rPr>
              <a:t>doit</a:t>
            </a:r>
            <a:r>
              <a:rPr lang="en-US" b="0" i="0" u="none" strike="noStrike" baseline="0" dirty="0">
                <a:latin typeface="Times New Roman" charset="0"/>
              </a:rPr>
              <a:t> ta naissance aux </a:t>
            </a:r>
            <a:r>
              <a:rPr lang="en-US" b="0" i="0" u="none" strike="noStrike" baseline="0" dirty="0" err="1">
                <a:latin typeface="Times New Roman" charset="0"/>
              </a:rPr>
              <a:t>intérêts</a:t>
            </a:r>
            <a:r>
              <a:rPr lang="en-US" b="0" i="0" u="none" strike="noStrike" baseline="0" dirty="0">
                <a:latin typeface="Times New Roman" charset="0"/>
              </a:rPr>
              <a:t> de Rome.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Welcome this death, and put what you owe to Rome</a:t>
            </a:r>
          </a:p>
          <a:p>
            <a:r>
              <a:rPr lang="en-US" dirty="0"/>
              <a:t>above his memory.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0000" y="0"/>
            <a:ext cx="2356163" cy="2426380"/>
          </a:xfrm>
          <a:prstGeom prst="rect">
            <a:avLst/>
          </a:prstGeom>
        </p:spPr>
      </p:pic>
    </p:spTree>
    <p:extLst>
      <p:ext uri="{BB962C8B-B14F-4D97-AF65-F5344CB8AC3E}">
        <p14:creationId xmlns:p14="http://schemas.microsoft.com/office/powerpoint/2010/main" val="185057624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Rome, </a:t>
            </a:r>
            <a:r>
              <a:rPr lang="en-US" b="0" i="0" u="none" strike="noStrike" baseline="0" dirty="0" err="1">
                <a:latin typeface="Times New Roman" charset="0"/>
              </a:rPr>
              <a:t>l’unique</a:t>
            </a:r>
            <a:r>
              <a:rPr lang="en-US" b="0" i="0" u="none" strike="noStrike" baseline="0" dirty="0">
                <a:latin typeface="Times New Roman" charset="0"/>
              </a:rPr>
              <a:t> objet de mon </a:t>
            </a:r>
            <a:r>
              <a:rPr lang="en-US" b="0" i="0" u="none" strike="noStrike" baseline="0" dirty="0" err="1">
                <a:latin typeface="Times New Roman" charset="0"/>
              </a:rPr>
              <a:t>ressentiment</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Rome, </a:t>
            </a:r>
            <a:r>
              <a:rPr lang="en-US" b="0" i="0" u="none" strike="noStrike" baseline="0" dirty="0" err="1">
                <a:latin typeface="Times New Roman" charset="0"/>
              </a:rPr>
              <a:t>à</a:t>
            </a:r>
            <a:r>
              <a:rPr lang="en-US" b="0" i="0" u="none" strike="noStrike" baseline="0" dirty="0">
                <a:latin typeface="Times New Roman" charset="0"/>
              </a:rPr>
              <a:t> qui </a:t>
            </a:r>
            <a:r>
              <a:rPr lang="en-US" b="0" i="0" u="none" strike="noStrike" baseline="0" dirty="0" err="1">
                <a:latin typeface="Times New Roman" charset="0"/>
              </a:rPr>
              <a:t>vient</a:t>
            </a:r>
            <a:r>
              <a:rPr lang="en-US" b="0" i="0" u="none" strike="noStrike" baseline="0" dirty="0">
                <a:latin typeface="Times New Roman" charset="0"/>
              </a:rPr>
              <a:t> ton bras </a:t>
            </a:r>
            <a:r>
              <a:rPr lang="en-US" b="0" i="0" u="none" strike="noStrike" baseline="0" dirty="0" err="1">
                <a:latin typeface="Times New Roman" charset="0"/>
              </a:rPr>
              <a:t>d’immoler</a:t>
            </a:r>
            <a:r>
              <a:rPr lang="en-US" b="0" i="0" u="none" strike="noStrike" baseline="0" dirty="0">
                <a:latin typeface="Times New Roman" charset="0"/>
              </a:rPr>
              <a:t> mon </a:t>
            </a:r>
            <a:r>
              <a:rPr lang="en-US" b="0" i="0" u="none" strike="noStrike" baseline="0" dirty="0" err="1">
                <a:latin typeface="Times New Roman" charset="0"/>
              </a:rPr>
              <a:t>amant</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Rome qui </a:t>
            </a:r>
            <a:r>
              <a:rPr lang="en-US" b="0" i="0" u="none" strike="noStrike" baseline="0" dirty="0" err="1">
                <a:latin typeface="Times New Roman" charset="0"/>
              </a:rPr>
              <a:t>t’a</a:t>
            </a:r>
            <a:r>
              <a:rPr lang="en-US" b="0" i="0" u="none" strike="noStrike" baseline="0" dirty="0">
                <a:latin typeface="Times New Roman" charset="0"/>
              </a:rPr>
              <a:t> vu </a:t>
            </a:r>
            <a:r>
              <a:rPr lang="en-US" b="0" i="0" u="none" strike="noStrike" baseline="0" dirty="0" err="1">
                <a:latin typeface="Times New Roman" charset="0"/>
              </a:rPr>
              <a:t>naître</a:t>
            </a:r>
            <a:r>
              <a:rPr lang="en-US" b="0" i="0" u="none" strike="noStrike" baseline="0" dirty="0">
                <a:latin typeface="Times New Roman" charset="0"/>
              </a:rPr>
              <a:t>, et que ton </a:t>
            </a:r>
            <a:r>
              <a:rPr lang="en-US" b="0" i="0" u="none" strike="noStrike" baseline="0" dirty="0" err="1">
                <a:latin typeface="Times New Roman" charset="0"/>
              </a:rPr>
              <a:t>coeur</a:t>
            </a:r>
            <a:r>
              <a:rPr lang="en-US" b="0" i="0" u="none" strike="noStrike" baseline="0" dirty="0">
                <a:latin typeface="Times New Roman" charset="0"/>
              </a:rPr>
              <a:t> adore !</a:t>
            </a:r>
            <a:br>
              <a:rPr lang="en-US" b="0" i="0" u="none" strike="noStrike" baseline="0" dirty="0">
                <a:latin typeface="Times New Roman" charset="0"/>
              </a:rPr>
            </a:br>
            <a:r>
              <a:rPr lang="en-US" b="0" i="0" u="none" strike="noStrike" baseline="0" dirty="0">
                <a:latin typeface="Times New Roman" charset="0"/>
              </a:rPr>
              <a:t>Rome </a:t>
            </a:r>
            <a:r>
              <a:rPr lang="en-US" b="0" i="0" u="none" strike="noStrike" baseline="0" dirty="0" err="1">
                <a:latin typeface="Times New Roman" charset="0"/>
              </a:rPr>
              <a:t>enfin</a:t>
            </a:r>
            <a:r>
              <a:rPr lang="en-US" b="0" i="0" u="none" strike="noStrike" baseline="0" dirty="0">
                <a:latin typeface="Times New Roman" charset="0"/>
              </a:rPr>
              <a:t> que je </a:t>
            </a:r>
            <a:r>
              <a:rPr lang="en-US" b="0" i="0" u="none" strike="noStrike" baseline="0" dirty="0" err="1">
                <a:latin typeface="Times New Roman" charset="0"/>
              </a:rPr>
              <a:t>hais</a:t>
            </a:r>
            <a:r>
              <a:rPr lang="en-US" b="0" i="0" u="none" strike="noStrike" baseline="0" dirty="0">
                <a:latin typeface="Times New Roman" charset="0"/>
              </a:rPr>
              <a:t> </a:t>
            </a:r>
            <a:r>
              <a:rPr lang="en-US" b="0" i="0" u="none" strike="noStrike" baseline="0" dirty="0" err="1">
                <a:latin typeface="Times New Roman" charset="0"/>
              </a:rPr>
              <a:t>parce</a:t>
            </a:r>
            <a:r>
              <a:rPr lang="en-US" b="0" i="0" u="none" strike="noStrike" baseline="0" dirty="0">
                <a:latin typeface="Times New Roman" charset="0"/>
              </a:rPr>
              <a:t> </a:t>
            </a:r>
            <a:r>
              <a:rPr lang="en-US" b="0" i="0" u="none" strike="noStrike" baseline="0" dirty="0" err="1">
                <a:latin typeface="Times New Roman" charset="0"/>
              </a:rPr>
              <a:t>qu’elle</a:t>
            </a:r>
            <a:r>
              <a:rPr lang="en-US" b="0" i="0" u="none" strike="noStrike" baseline="0" dirty="0">
                <a:latin typeface="Times New Roman" charset="0"/>
              </a:rPr>
              <a:t> </a:t>
            </a:r>
            <a:r>
              <a:rPr lang="en-US" b="0" i="0" u="none" strike="noStrike" baseline="0" dirty="0" err="1">
                <a:latin typeface="Times New Roman" charset="0"/>
              </a:rPr>
              <a:t>t’honore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994247"/>
          </a:xfrm>
        </p:spPr>
        <p:txBody>
          <a:bodyPr/>
          <a:lstStyle/>
          <a:p>
            <a:r>
              <a:rPr lang="en-US" dirty="0"/>
              <a:t>CAMILLE</a:t>
            </a:r>
          </a:p>
          <a:p>
            <a:r>
              <a:rPr lang="en-US" dirty="0"/>
              <a:t>Rome, sole object of my anger, for which</a:t>
            </a:r>
          </a:p>
          <a:p>
            <a:r>
              <a:rPr lang="en-US" dirty="0"/>
              <a:t>you killed my lover; the city which you love,</a:t>
            </a:r>
          </a:p>
          <a:p>
            <a:r>
              <a:rPr lang="en-US" dirty="0"/>
              <a:t>and which I hate because it </a:t>
            </a:r>
            <a:r>
              <a:rPr lang="en-US" dirty="0" err="1"/>
              <a:t>honours</a:t>
            </a:r>
            <a:r>
              <a:rPr lang="en-US" dirty="0"/>
              <a:t> you!</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62920617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Puissent</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voisins</a:t>
            </a:r>
            <a:r>
              <a:rPr lang="en-US" b="0" i="0" u="none" strike="noStrike" baseline="0" dirty="0">
                <a:latin typeface="Times New Roman" charset="0"/>
              </a:rPr>
              <a:t> ensemble </a:t>
            </a:r>
            <a:r>
              <a:rPr lang="en-US" b="0" i="0" u="none" strike="noStrike" baseline="0" dirty="0" err="1">
                <a:latin typeface="Times New Roman" charset="0"/>
              </a:rPr>
              <a:t>conjurés</a:t>
            </a:r>
            <a:br>
              <a:rPr lang="en-US" b="0" i="0" u="none" strike="noStrike" baseline="0" dirty="0">
                <a:latin typeface="Times New Roman" charset="0"/>
              </a:rPr>
            </a:br>
            <a:r>
              <a:rPr lang="en-US" b="0" i="0" u="none" strike="noStrike" baseline="0" dirty="0" err="1">
                <a:latin typeface="Times New Roman" charset="0"/>
              </a:rPr>
              <a:t>Saper</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fondements</a:t>
            </a:r>
            <a:r>
              <a:rPr lang="en-US" b="0" i="0" u="none" strike="noStrike" baseline="0" dirty="0">
                <a:latin typeface="Times New Roman" charset="0"/>
              </a:rPr>
              <a:t> </a:t>
            </a:r>
            <a:r>
              <a:rPr lang="en-US" b="0" i="0" u="none" strike="noStrike" baseline="0" dirty="0" err="1">
                <a:latin typeface="Times New Roman" charset="0"/>
              </a:rPr>
              <a:t>encor</a:t>
            </a:r>
            <a:r>
              <a:rPr lang="en-US" b="0" i="0" u="none" strike="noStrike" baseline="0" dirty="0">
                <a:latin typeface="Times New Roman" charset="0"/>
              </a:rPr>
              <a:t> mal </a:t>
            </a:r>
            <a:r>
              <a:rPr lang="en-US" b="0" i="0" u="none" strike="noStrike" baseline="0" dirty="0" err="1">
                <a:latin typeface="Times New Roman" charset="0"/>
              </a:rPr>
              <a:t>assurés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n’est</a:t>
            </a:r>
            <a:r>
              <a:rPr lang="en-US" b="0" i="0" u="none" strike="noStrike" baseline="0" dirty="0">
                <a:latin typeface="Times New Roman" charset="0"/>
              </a:rPr>
              <a:t> </a:t>
            </a:r>
            <a:r>
              <a:rPr lang="en-US" b="0" i="0" u="none" strike="noStrike" baseline="0" dirty="0" err="1">
                <a:latin typeface="Times New Roman" charset="0"/>
              </a:rPr>
              <a:t>assez</a:t>
            </a:r>
            <a:r>
              <a:rPr lang="en-US" b="0" i="0" u="none" strike="noStrike" baseline="0" dirty="0">
                <a:latin typeface="Times New Roman" charset="0"/>
              </a:rPr>
              <a:t> de </a:t>
            </a:r>
            <a:r>
              <a:rPr lang="en-US" b="0" i="0" u="none" strike="noStrike" baseline="0" dirty="0" err="1">
                <a:latin typeface="Times New Roman" charset="0"/>
              </a:rPr>
              <a:t>toute</a:t>
            </a:r>
            <a:r>
              <a:rPr lang="en-US" b="0" i="0" u="none" strike="noStrike" baseline="0" dirty="0">
                <a:latin typeface="Times New Roman" charset="0"/>
              </a:rPr>
              <a:t> </a:t>
            </a:r>
            <a:r>
              <a:rPr lang="en-US" b="0" i="0" u="none" strike="noStrike" baseline="0" dirty="0" err="1">
                <a:latin typeface="Times New Roman" charset="0"/>
              </a:rPr>
              <a:t>l’Italie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l’orient</a:t>
            </a:r>
            <a:r>
              <a:rPr lang="en-US" b="0" i="0" u="none" strike="noStrike" baseline="0" dirty="0">
                <a:latin typeface="Times New Roman" charset="0"/>
              </a:rPr>
              <a:t> </a:t>
            </a:r>
            <a:r>
              <a:rPr lang="en-US" b="0" i="0" u="none" strike="noStrike" baseline="0" dirty="0" err="1">
                <a:latin typeface="Times New Roman" charset="0"/>
              </a:rPr>
              <a:t>contre</a:t>
            </a:r>
            <a:r>
              <a:rPr lang="en-US" b="0" i="0" u="none" strike="noStrike" baseline="0" dirty="0">
                <a:latin typeface="Times New Roman" charset="0"/>
              </a:rPr>
              <a:t>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l’occident</a:t>
            </a:r>
            <a:r>
              <a:rPr lang="en-US" b="0" i="0" u="none" strike="noStrike" baseline="0" dirty="0">
                <a:latin typeface="Times New Roman" charset="0"/>
              </a:rPr>
              <a:t> </a:t>
            </a:r>
            <a:r>
              <a:rPr lang="en-US" b="0" i="0" u="none" strike="noStrike" baseline="0" dirty="0" err="1">
                <a:latin typeface="Times New Roman" charset="0"/>
              </a:rPr>
              <a:t>s’allie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Que cent </a:t>
            </a:r>
            <a:r>
              <a:rPr lang="en-US" b="0" i="0" u="none" strike="noStrike" baseline="0" dirty="0" err="1">
                <a:latin typeface="Times New Roman" charset="0"/>
              </a:rPr>
              <a:t>peuples</a:t>
            </a:r>
            <a:r>
              <a:rPr lang="en-US" b="0" i="0" u="none" strike="noStrike" baseline="0" dirty="0">
                <a:latin typeface="Times New Roman" charset="0"/>
              </a:rPr>
              <a:t> unis des bouts de </a:t>
            </a:r>
            <a:r>
              <a:rPr lang="en-US" b="0" i="0" u="none" strike="noStrike" baseline="0" dirty="0" err="1">
                <a:latin typeface="Times New Roman" charset="0"/>
              </a:rPr>
              <a:t>l’univers</a:t>
            </a:r>
            <a:br>
              <a:rPr lang="en-US" b="0" i="0" u="none" strike="noStrike" baseline="0" dirty="0">
                <a:latin typeface="Times New Roman" charset="0"/>
              </a:rPr>
            </a:br>
            <a:r>
              <a:rPr lang="en-US" b="0" i="0" u="none" strike="noStrike" baseline="0" dirty="0" err="1">
                <a:latin typeface="Times New Roman" charset="0"/>
              </a:rPr>
              <a:t>Passent</a:t>
            </a:r>
            <a:r>
              <a:rPr lang="en-US" b="0" i="0" u="none" strike="noStrike" baseline="0" dirty="0">
                <a:latin typeface="Times New Roman" charset="0"/>
              </a:rPr>
              <a:t> pour la </a:t>
            </a:r>
            <a:r>
              <a:rPr lang="en-US" b="0" i="0" u="none" strike="noStrike" baseline="0" dirty="0" err="1">
                <a:latin typeface="Times New Roman" charset="0"/>
              </a:rPr>
              <a:t>détruire</a:t>
            </a:r>
            <a:r>
              <a:rPr lang="en-US" b="0" i="0" u="none" strike="noStrike" baseline="0" dirty="0">
                <a:latin typeface="Times New Roman" charset="0"/>
              </a:rPr>
              <a:t> et les </a:t>
            </a:r>
            <a:r>
              <a:rPr lang="en-US" b="0" i="0" u="none" strike="noStrike" baseline="0" dirty="0" err="1">
                <a:latin typeface="Times New Roman" charset="0"/>
              </a:rPr>
              <a:t>monts</a:t>
            </a:r>
            <a:r>
              <a:rPr lang="en-US" b="0" i="0" u="none" strike="noStrike" baseline="0" dirty="0">
                <a:latin typeface="Times New Roman" charset="0"/>
              </a:rPr>
              <a:t> et les </a:t>
            </a:r>
            <a:r>
              <a:rPr lang="en-US" b="0" i="0" u="none" strike="noStrike" baseline="0" dirty="0" err="1">
                <a:latin typeface="Times New Roman" charset="0"/>
              </a:rPr>
              <a:t>mers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Let all Rome’s </a:t>
            </a:r>
            <a:r>
              <a:rPr lang="en-US" dirty="0" err="1"/>
              <a:t>neighbours</a:t>
            </a:r>
            <a:r>
              <a:rPr lang="en-US" dirty="0"/>
              <a:t>, no! the whole world</a:t>
            </a:r>
          </a:p>
          <a:p>
            <a:r>
              <a:rPr lang="en-US" dirty="0"/>
              <a:t>conspire to overthrow her.</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858772625"/>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Qu’elle-même</a:t>
            </a:r>
            <a:r>
              <a:rPr lang="en-US" b="0" i="0" u="none" strike="noStrike" baseline="0" dirty="0">
                <a:latin typeface="Times New Roman" charset="0"/>
              </a:rPr>
              <a:t> sur </a:t>
            </a:r>
            <a:r>
              <a:rPr lang="en-US" b="0" i="0" u="none" strike="noStrike" baseline="0" dirty="0" err="1">
                <a:latin typeface="Times New Roman" charset="0"/>
              </a:rPr>
              <a:t>soi</a:t>
            </a:r>
            <a:r>
              <a:rPr lang="en-US" b="0" i="0" u="none" strike="noStrike" baseline="0" dirty="0">
                <a:latin typeface="Times New Roman" charset="0"/>
              </a:rPr>
              <a:t> </a:t>
            </a:r>
            <a:r>
              <a:rPr lang="en-US" b="0" i="0" u="none" strike="noStrike" baseline="0" dirty="0" err="1">
                <a:latin typeface="Times New Roman" charset="0"/>
              </a:rPr>
              <a:t>renverse</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murailles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de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propres</a:t>
            </a:r>
            <a:r>
              <a:rPr lang="en-US" b="0" i="0" u="none" strike="noStrike" baseline="0" dirty="0">
                <a:latin typeface="Times New Roman" charset="0"/>
              </a:rPr>
              <a:t> mains </a:t>
            </a:r>
            <a:r>
              <a:rPr lang="en-US" b="0" i="0" u="none" strike="noStrike" baseline="0" dirty="0" err="1">
                <a:latin typeface="Times New Roman" charset="0"/>
              </a:rPr>
              <a:t>déchire</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entrailles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Que le </a:t>
            </a:r>
            <a:r>
              <a:rPr lang="en-US" b="0" i="0" u="none" strike="noStrike" baseline="0" dirty="0" err="1">
                <a:latin typeface="Times New Roman" charset="0"/>
              </a:rPr>
              <a:t>courroux</a:t>
            </a:r>
            <a:r>
              <a:rPr lang="en-US" b="0" i="0" u="none" strike="noStrike" baseline="0" dirty="0">
                <a:latin typeface="Times New Roman" charset="0"/>
              </a:rPr>
              <a:t> du </a:t>
            </a:r>
            <a:r>
              <a:rPr lang="en-US" b="0" i="0" u="none" strike="noStrike" baseline="0" dirty="0" err="1">
                <a:latin typeface="Times New Roman" charset="0"/>
              </a:rPr>
              <a:t>ciel</a:t>
            </a:r>
            <a:r>
              <a:rPr lang="en-US" b="0" i="0" u="none" strike="noStrike" baseline="0" dirty="0">
                <a:latin typeface="Times New Roman" charset="0"/>
              </a:rPr>
              <a:t> </a:t>
            </a:r>
            <a:r>
              <a:rPr lang="en-US" b="0" i="0" u="none" strike="noStrike" baseline="0" dirty="0" err="1">
                <a:latin typeface="Times New Roman" charset="0"/>
              </a:rPr>
              <a:t>allumé</a:t>
            </a:r>
            <a:r>
              <a:rPr lang="en-US" b="0" i="0" u="none" strike="noStrike" baseline="0" dirty="0">
                <a:latin typeface="Times New Roman" charset="0"/>
              </a:rPr>
              <a:t> par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voeux</a:t>
            </a:r>
            <a:br>
              <a:rPr lang="en-US" b="0" i="0" u="none" strike="noStrike" baseline="0" dirty="0">
                <a:latin typeface="Times New Roman" charset="0"/>
              </a:rPr>
            </a:br>
            <a:r>
              <a:rPr lang="en-US" b="0" i="0" u="none" strike="noStrike" baseline="0" dirty="0" err="1">
                <a:latin typeface="Times New Roman" charset="0"/>
              </a:rPr>
              <a:t>Fasse</a:t>
            </a:r>
            <a:r>
              <a:rPr lang="en-US" b="0" i="0" u="none" strike="noStrike" baseline="0" dirty="0">
                <a:latin typeface="Times New Roman" charset="0"/>
              </a:rPr>
              <a:t> </a:t>
            </a:r>
            <a:r>
              <a:rPr lang="en-US" b="0" i="0" u="none" strike="noStrike" baseline="0" dirty="0" err="1">
                <a:latin typeface="Times New Roman" charset="0"/>
              </a:rPr>
              <a:t>pleuvoir</a:t>
            </a:r>
            <a:r>
              <a:rPr lang="en-US" b="0" i="0" u="none" strike="noStrike" baseline="0" dirty="0">
                <a:latin typeface="Times New Roman" charset="0"/>
              </a:rPr>
              <a:t> sur </a:t>
            </a:r>
            <a:r>
              <a:rPr lang="en-US" b="0" i="0" u="none" strike="noStrike" baseline="0" dirty="0" err="1">
                <a:latin typeface="Times New Roman" charset="0"/>
              </a:rPr>
              <a:t>elle</a:t>
            </a:r>
            <a:r>
              <a:rPr lang="en-US" b="0" i="0" u="none" strike="noStrike" baseline="0" dirty="0">
                <a:latin typeface="Times New Roman" charset="0"/>
              </a:rPr>
              <a:t> un </a:t>
            </a:r>
            <a:r>
              <a:rPr lang="en-US" b="0" i="0" u="none" strike="noStrike" baseline="0" dirty="0" err="1">
                <a:latin typeface="Times New Roman" charset="0"/>
              </a:rPr>
              <a:t>déluge</a:t>
            </a:r>
            <a:r>
              <a:rPr lang="en-US" b="0" i="0" u="none" strike="noStrike" baseline="0" dirty="0">
                <a:latin typeface="Times New Roman" charset="0"/>
              </a:rPr>
              <a:t> de </a:t>
            </a:r>
            <a:r>
              <a:rPr lang="en-US" b="0" i="0" u="none" strike="noStrike" baseline="0" dirty="0" err="1">
                <a:latin typeface="Times New Roman" charset="0"/>
              </a:rPr>
              <a:t>feux</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Let her destroy herself, and let heaven’s anger,</a:t>
            </a:r>
          </a:p>
          <a:p>
            <a:r>
              <a:rPr lang="en-US" dirty="0"/>
              <a:t>kindled by my prayers, rain down fire upon her.</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53916888"/>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Puissé</a:t>
            </a:r>
            <a:r>
              <a:rPr lang="en-US" b="0" i="0" u="none" strike="noStrike" baseline="0" dirty="0">
                <a:latin typeface="Times New Roman" charset="0"/>
              </a:rPr>
              <a:t>-je de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yeux</a:t>
            </a:r>
            <a:r>
              <a:rPr lang="en-US" b="0" i="0" u="none" strike="noStrike" baseline="0" dirty="0">
                <a:latin typeface="Times New Roman" charset="0"/>
              </a:rPr>
              <a:t> y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tomber</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foudre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maisons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cendre</a:t>
            </a:r>
            <a:r>
              <a:rPr lang="en-US" b="0" i="0" u="none" strike="noStrike" baseline="0" dirty="0">
                <a:latin typeface="Times New Roman" charset="0"/>
              </a:rPr>
              <a:t>, et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lauriers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poudre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Voir</a:t>
            </a:r>
            <a:r>
              <a:rPr lang="en-US" b="0" i="0" u="none" strike="noStrike" baseline="0" dirty="0">
                <a:latin typeface="Times New Roman" charset="0"/>
              </a:rPr>
              <a:t> le dernier </a:t>
            </a:r>
            <a:r>
              <a:rPr lang="en-US" b="0" i="0" u="none" strike="noStrike" baseline="0" dirty="0" err="1">
                <a:latin typeface="Times New Roman" charset="0"/>
              </a:rPr>
              <a:t>Romain</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son dernier </a:t>
            </a:r>
            <a:r>
              <a:rPr lang="en-US" b="0" i="0" u="none" strike="noStrike" baseline="0" dirty="0" err="1">
                <a:latin typeface="Times New Roman" charset="0"/>
              </a:rPr>
              <a:t>soupir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Moi</a:t>
            </a:r>
            <a:r>
              <a:rPr lang="en-US" b="0" i="0" u="none" strike="noStrike" baseline="0" dirty="0">
                <a:latin typeface="Times New Roman" charset="0"/>
              </a:rPr>
              <a:t> </a:t>
            </a:r>
            <a:r>
              <a:rPr lang="en-US" b="0" i="0" u="none" strike="noStrike" baseline="0" dirty="0" err="1">
                <a:latin typeface="Times New Roman" charset="0"/>
              </a:rPr>
              <a:t>seule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être</a:t>
            </a:r>
            <a:r>
              <a:rPr lang="en-US" b="0" i="0" u="none" strike="noStrike" baseline="0" dirty="0">
                <a:latin typeface="Times New Roman" charset="0"/>
              </a:rPr>
              <a:t> cause, et </a:t>
            </a:r>
            <a:r>
              <a:rPr lang="en-US" b="0" i="0" u="none" strike="noStrike" baseline="0" dirty="0" err="1">
                <a:latin typeface="Times New Roman" charset="0"/>
              </a:rPr>
              <a:t>mourir</a:t>
            </a:r>
            <a:r>
              <a:rPr lang="en-US" b="0" i="0" u="none" strike="noStrike" baseline="0" dirty="0">
                <a:latin typeface="Times New Roman" charset="0"/>
              </a:rPr>
              <a:t> de </a:t>
            </a:r>
            <a:r>
              <a:rPr lang="en-US" b="0" i="0" u="none" strike="noStrike" baseline="0" dirty="0" err="1">
                <a:latin typeface="Times New Roman" charset="0"/>
              </a:rPr>
              <a:t>plaisir</a:t>
            </a:r>
            <a:r>
              <a:rPr lang="en-US" b="0" i="0" u="none" strike="noStrike" baseline="0" dirty="0">
                <a:latin typeface="Times New Roman" charset="0"/>
              </a:rPr>
              <a:t> !  	(</a:t>
            </a:r>
            <a:r>
              <a:rPr lang="en-US" b="0" i="1" u="none" strike="noStrike" baseline="0" dirty="0">
                <a:latin typeface="Times New Roman" charset="0"/>
              </a:rPr>
              <a:t>exit</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17248"/>
          </a:xfrm>
        </p:spPr>
        <p:txBody>
          <a:bodyPr/>
          <a:lstStyle/>
          <a:p>
            <a:r>
              <a:rPr lang="en-US" dirty="0"/>
              <a:t>Let me see that fire, see houses burn, your laurels crumbling.</a:t>
            </a:r>
          </a:p>
          <a:p>
            <a:r>
              <a:rPr lang="en-US" dirty="0"/>
              <a:t>Let me see the last Roman draw his last breath,</a:t>
            </a:r>
          </a:p>
          <a:p>
            <a:r>
              <a:rPr lang="en-US" dirty="0"/>
              <a:t>because of me — and then die of pleasure!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310825628"/>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trop, ma patience </a:t>
            </a:r>
            <a:r>
              <a:rPr lang="en-US" b="0" i="0" u="none" strike="noStrike" baseline="0" dirty="0" err="1">
                <a:latin typeface="Times New Roman" charset="0"/>
              </a:rPr>
              <a:t>à</a:t>
            </a:r>
            <a:r>
              <a:rPr lang="en-US" b="0" i="0" u="none" strike="noStrike" baseline="0" dirty="0">
                <a:latin typeface="Times New Roman" charset="0"/>
              </a:rPr>
              <a:t> la raison fait place ;</a:t>
            </a:r>
            <a:br>
              <a:rPr lang="en-US" b="0" i="0" u="none" strike="noStrike" baseline="0" dirty="0">
                <a:latin typeface="Times New Roman" charset="0"/>
              </a:rPr>
            </a:br>
            <a:r>
              <a:rPr lang="en-US" b="0" i="0" u="none" strike="noStrike" baseline="0" dirty="0" err="1">
                <a:latin typeface="Times New Roman" charset="0"/>
              </a:rPr>
              <a:t>Va</a:t>
            </a:r>
            <a:r>
              <a:rPr lang="en-US" b="0" i="0" u="none" strike="noStrike" baseline="0" dirty="0">
                <a:latin typeface="Times New Roman" charset="0"/>
              </a:rPr>
              <a:t> dedans les </a:t>
            </a:r>
            <a:r>
              <a:rPr lang="en-US" b="0" i="0" u="none" strike="noStrike" baseline="0" dirty="0" err="1">
                <a:latin typeface="Times New Roman" charset="0"/>
              </a:rPr>
              <a:t>enfers</a:t>
            </a:r>
            <a:r>
              <a:rPr lang="en-US" b="0" i="0" u="none" strike="noStrike" baseline="0" dirty="0">
                <a:latin typeface="Times New Roman" charset="0"/>
              </a:rPr>
              <a:t> </a:t>
            </a:r>
            <a:r>
              <a:rPr lang="en-US" b="0" i="0" u="none" strike="noStrike" baseline="0" dirty="0" err="1">
                <a:latin typeface="Times New Roman" charset="0"/>
              </a:rPr>
              <a:t>plaindre</a:t>
            </a:r>
            <a:r>
              <a:rPr lang="en-US" b="0" i="0" u="none" strike="noStrike" baseline="0" dirty="0">
                <a:latin typeface="Times New Roman" charset="0"/>
              </a:rPr>
              <a:t> ton </a:t>
            </a:r>
            <a:r>
              <a:rPr lang="en-US" b="0" i="0" u="none" strike="noStrike" baseline="0" dirty="0" err="1">
                <a:latin typeface="Times New Roman" charset="0"/>
              </a:rPr>
              <a:t>Curiace</a:t>
            </a:r>
            <a:r>
              <a:rPr lang="en-US" b="0" i="0" u="none" strike="noStrike" baseline="0" dirty="0">
                <a:latin typeface="Times New Roman" charset="0"/>
              </a:rPr>
              <a:t>.  </a:t>
            </a:r>
            <a:endParaRPr lang="en-US" b="0" i="1" u="none" strike="noStrike" baseline="0" dirty="0">
              <a:latin typeface="Times New Roman" charset="0"/>
            </a:endParaRP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HORACE</a:t>
            </a:r>
          </a:p>
          <a:p>
            <a:r>
              <a:rPr lang="en-US" dirty="0"/>
              <a:t>It’s too much. My patience yields to reason.</a:t>
            </a:r>
          </a:p>
          <a:p>
            <a:r>
              <a:rPr lang="en-US" dirty="0"/>
              <a:t>Go and mourn your </a:t>
            </a:r>
            <a:r>
              <a:rPr lang="en-US" dirty="0" err="1"/>
              <a:t>Curiace</a:t>
            </a:r>
            <a:r>
              <a:rPr lang="en-US" dirty="0"/>
              <a:t> in hell!</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1595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Rome,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te</a:t>
            </a:r>
            <a:r>
              <a:rPr lang="en-US" b="0" i="0" u="none" strike="noStrike" baseline="0" dirty="0">
                <a:latin typeface="Times New Roman" charset="0"/>
              </a:rPr>
              <a:t> plains que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là</a:t>
            </a:r>
            <a:r>
              <a:rPr lang="en-US" b="0" i="0" u="none" strike="noStrike" baseline="0" dirty="0">
                <a:latin typeface="Times New Roman" charset="0"/>
              </a:rPr>
              <a:t>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trahir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Fais-toi</a:t>
            </a:r>
            <a:r>
              <a:rPr lang="en-US" b="0" i="0" u="none" strike="noStrike" baseline="0" dirty="0">
                <a:latin typeface="Times New Roman" charset="0"/>
              </a:rPr>
              <a:t> des </a:t>
            </a:r>
            <a:r>
              <a:rPr lang="en-US" b="0" i="0" u="none" strike="noStrike" baseline="0" dirty="0" err="1">
                <a:latin typeface="Times New Roman" charset="0"/>
              </a:rPr>
              <a:t>ennemis</a:t>
            </a:r>
            <a:r>
              <a:rPr lang="en-US" b="0" i="0" u="none" strike="noStrike" baseline="0" dirty="0">
                <a:latin typeface="Times New Roman" charset="0"/>
              </a:rPr>
              <a:t> que je </a:t>
            </a:r>
            <a:r>
              <a:rPr lang="en-US" b="0" i="0" u="none" strike="noStrike" baseline="0" dirty="0" err="1">
                <a:latin typeface="Times New Roman" charset="0"/>
              </a:rPr>
              <a:t>puisse</a:t>
            </a:r>
            <a:r>
              <a:rPr lang="en-US" b="0" i="0" u="none" strike="noStrike" baseline="0" dirty="0">
                <a:latin typeface="Times New Roman" charset="0"/>
              </a:rPr>
              <a:t> </a:t>
            </a:r>
            <a:r>
              <a:rPr lang="en-US" b="0" i="0" u="none" strike="noStrike" baseline="0" dirty="0" err="1">
                <a:latin typeface="Times New Roman" charset="0"/>
              </a:rPr>
              <a:t>haïr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je </a:t>
            </a:r>
            <a:r>
              <a:rPr lang="en-US" b="0" i="0" u="none" strike="noStrike" baseline="0" dirty="0" err="1">
                <a:latin typeface="Times New Roman" charset="0"/>
              </a:rPr>
              <a:t>vois</a:t>
            </a:r>
            <a:r>
              <a:rPr lang="en-US" b="0" i="0" u="none" strike="noStrike" baseline="0" dirty="0">
                <a:latin typeface="Times New Roman" charset="0"/>
              </a:rPr>
              <a:t> de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murs</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armée</a:t>
            </a:r>
            <a:r>
              <a:rPr lang="en-US" b="0" i="0" u="none" strike="noStrike" baseline="0" dirty="0">
                <a:latin typeface="Times New Roman" charset="0"/>
              </a:rPr>
              <a:t> et la </a:t>
            </a:r>
            <a:r>
              <a:rPr lang="en-US" b="0" i="0" u="none" strike="noStrike" baseline="0" dirty="0" err="1">
                <a:latin typeface="Times New Roman" charset="0"/>
              </a:rPr>
              <a:t>nôtre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Mes</a:t>
            </a:r>
            <a:r>
              <a:rPr lang="en-US" b="0" i="0" u="none" strike="noStrike" baseline="0" dirty="0">
                <a:latin typeface="Times New Roman" charset="0"/>
              </a:rPr>
              <a:t> trois frères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l’une</a:t>
            </a:r>
            <a:r>
              <a:rPr lang="en-US" b="0" i="0" u="none" strike="noStrike" baseline="0" dirty="0">
                <a:latin typeface="Times New Roman" charset="0"/>
              </a:rPr>
              <a:t>, et mon </a:t>
            </a:r>
            <a:r>
              <a:rPr lang="en-US" b="0" i="0" u="none" strike="noStrike" baseline="0" dirty="0" err="1">
                <a:latin typeface="Times New Roman" charset="0"/>
              </a:rPr>
              <a:t>mari</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l’autre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Puis</a:t>
            </a:r>
            <a:r>
              <a:rPr lang="en-US" b="0" i="0" u="none" strike="noStrike" baseline="0" dirty="0">
                <a:latin typeface="Times New Roman" charset="0"/>
              </a:rPr>
              <a:t>-je former des </a:t>
            </a:r>
            <a:r>
              <a:rPr lang="en-US" b="0" i="0" u="none" strike="noStrike" baseline="0" dirty="0" err="1">
                <a:latin typeface="Times New Roman" charset="0"/>
              </a:rPr>
              <a:t>voeux</a:t>
            </a:r>
            <a:r>
              <a:rPr lang="en-US" b="0" i="0" u="none" strike="noStrike" baseline="0" dirty="0">
                <a:latin typeface="Times New Roman" charset="0"/>
              </a:rPr>
              <a:t>, et sans </a:t>
            </a:r>
            <a:r>
              <a:rPr lang="en-US" b="0" i="0" u="none" strike="noStrike" baseline="0" dirty="0" err="1">
                <a:latin typeface="Times New Roman" charset="0"/>
              </a:rPr>
              <a:t>impiété</a:t>
            </a:r>
            <a:br>
              <a:rPr lang="en-US" b="0" i="0" u="none" strike="noStrike" baseline="0" dirty="0">
                <a:latin typeface="Times New Roman" charset="0"/>
              </a:rPr>
            </a:br>
            <a:r>
              <a:rPr lang="en-US" b="0" i="0" u="none" strike="noStrike" baseline="0" dirty="0">
                <a:latin typeface="Times New Roman" charset="0"/>
              </a:rPr>
              <a:t>Importuner le </a:t>
            </a:r>
            <a:r>
              <a:rPr lang="en-US" b="0" i="0" u="none" strike="noStrike" baseline="0" dirty="0" err="1">
                <a:latin typeface="Times New Roman" charset="0"/>
              </a:rPr>
              <a:t>ciel</a:t>
            </a:r>
            <a:r>
              <a:rPr lang="en-US" b="0" i="0" u="none" strike="noStrike" baseline="0" dirty="0">
                <a:latin typeface="Times New Roman" charset="0"/>
              </a:rPr>
              <a:t> pour ta </a:t>
            </a:r>
            <a:r>
              <a:rPr lang="en-US" b="0" i="0" u="none" strike="noStrike" baseline="0" dirty="0" err="1">
                <a:latin typeface="Times New Roman" charset="0"/>
              </a:rPr>
              <a:t>félicité</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17248"/>
          </a:xfrm>
        </p:spPr>
        <p:txBody>
          <a:bodyPr/>
          <a:lstStyle/>
          <a:p>
            <a:r>
              <a:rPr lang="en-US" dirty="0"/>
              <a:t>Rome! if that seems treacherous, give me an enemy I can hate.</a:t>
            </a:r>
          </a:p>
          <a:p>
            <a:r>
              <a:rPr lang="en-US" dirty="0"/>
              <a:t>My brothers in one army, my husband in the other,</a:t>
            </a:r>
          </a:p>
          <a:p>
            <a:r>
              <a:rPr lang="en-US" dirty="0"/>
              <a:t>how can I rightly pray for Rome to win?</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527338631"/>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Ah ! </a:t>
            </a:r>
            <a:r>
              <a:rPr lang="en-US" b="0" i="0" u="none" strike="noStrike" baseline="0" dirty="0" err="1">
                <a:latin typeface="Times New Roman" charset="0"/>
              </a:rPr>
              <a:t>Traître</a:t>
            </a:r>
            <a:r>
              <a:rPr lang="en-US" b="0" i="0" u="none" strike="noStrike" baseline="0" dirty="0">
                <a:latin typeface="Times New Roman" charset="0"/>
              </a:rPr>
              <a:t> !</a:t>
            </a:r>
            <a:br>
              <a:rPr lang="en-US" b="0" i="0" u="none" strike="noStrike" baseline="0" dirty="0">
                <a:latin typeface="Times New Roman" charset="0"/>
              </a:rPr>
            </a:br>
            <a:br>
              <a:rPr lang="en-US" dirty="0">
                <a:latin typeface="Times New Roman" charset="0"/>
              </a:rPr>
            </a:br>
            <a:br>
              <a:rPr lang="en-US" b="0" i="0" u="none" strike="noStrike" baseline="0" dirty="0">
                <a:latin typeface="Times New Roman" charset="0"/>
              </a:rPr>
            </a:br>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	       </a:t>
            </a:r>
            <a:r>
              <a:rPr lang="en-US" b="0" i="0" u="none" strike="noStrike" baseline="0" dirty="0" err="1">
                <a:latin typeface="Times New Roman" charset="0"/>
              </a:rPr>
              <a:t>Ainsi</a:t>
            </a:r>
            <a:r>
              <a:rPr lang="en-US" b="0" i="0" u="none" strike="noStrike" baseline="0" dirty="0">
                <a:latin typeface="Times New Roman" charset="0"/>
              </a:rPr>
              <a:t> </a:t>
            </a:r>
            <a:r>
              <a:rPr lang="en-US" b="0" i="0" u="none" strike="noStrike" baseline="0" dirty="0" err="1">
                <a:latin typeface="Times New Roman" charset="0"/>
              </a:rPr>
              <a:t>reçoive</a:t>
            </a:r>
            <a:r>
              <a:rPr lang="en-US" b="0" i="0" u="none" strike="noStrike" baseline="0" dirty="0">
                <a:latin typeface="Times New Roman" charset="0"/>
              </a:rPr>
              <a:t> un </a:t>
            </a:r>
            <a:r>
              <a:rPr lang="en-US" b="0" i="0" u="none" strike="noStrike" baseline="0" dirty="0" err="1">
                <a:latin typeface="Times New Roman" charset="0"/>
              </a:rPr>
              <a:t>châtiment</a:t>
            </a:r>
            <a:r>
              <a:rPr lang="en-US" b="0" i="0" u="none" strike="noStrike" baseline="0" dirty="0">
                <a:latin typeface="Times New Roman" charset="0"/>
              </a:rPr>
              <a:t> </a:t>
            </a:r>
            <a:r>
              <a:rPr lang="en-US" b="0" i="0" u="none" strike="noStrike" baseline="0" dirty="0" err="1">
                <a:latin typeface="Times New Roman" charset="0"/>
              </a:rPr>
              <a:t>soudain</a:t>
            </a:r>
            <a:br>
              <a:rPr lang="en-US" b="0" i="0" u="none" strike="noStrike" baseline="0" dirty="0">
                <a:latin typeface="Times New Roman" charset="0"/>
              </a:rPr>
            </a:br>
            <a:r>
              <a:rPr lang="en-US" b="0" i="0" u="none" strike="noStrike" baseline="0" dirty="0" err="1">
                <a:latin typeface="Times New Roman" charset="0"/>
              </a:rPr>
              <a:t>Quiconque</a:t>
            </a:r>
            <a:r>
              <a:rPr lang="en-US" b="0" i="0" u="none" strike="noStrike" baseline="0" dirty="0">
                <a:latin typeface="Times New Roman" charset="0"/>
              </a:rPr>
              <a:t> </a:t>
            </a:r>
            <a:r>
              <a:rPr lang="en-US" b="0" i="0" u="none" strike="noStrike" baseline="0" dirty="0" err="1">
                <a:latin typeface="Times New Roman" charset="0"/>
              </a:rPr>
              <a:t>ose</a:t>
            </a:r>
            <a:r>
              <a:rPr lang="en-US" b="0" i="0" u="none" strike="noStrike" baseline="0" dirty="0">
                <a:latin typeface="Times New Roman" charset="0"/>
              </a:rPr>
              <a:t> </a:t>
            </a:r>
            <a:r>
              <a:rPr lang="en-US" b="0" i="0" u="none" strike="noStrike" baseline="0" dirty="0" err="1">
                <a:latin typeface="Times New Roman" charset="0"/>
              </a:rPr>
              <a:t>pleurer</a:t>
            </a:r>
            <a:r>
              <a:rPr lang="en-US" b="0" i="0" u="none" strike="noStrike" baseline="0" dirty="0">
                <a:latin typeface="Times New Roman" charset="0"/>
              </a:rPr>
              <a:t> un </a:t>
            </a:r>
            <a:r>
              <a:rPr lang="en-US" b="0" i="0" u="none" strike="noStrike" baseline="0" dirty="0" err="1">
                <a:latin typeface="Times New Roman" charset="0"/>
              </a:rPr>
              <a:t>ennemi</a:t>
            </a:r>
            <a:r>
              <a:rPr lang="en-US" b="0" i="0" u="none" strike="noStrike" baseline="0" dirty="0">
                <a:latin typeface="Times New Roman" charset="0"/>
              </a:rPr>
              <a:t> </a:t>
            </a:r>
            <a:r>
              <a:rPr lang="en-US" b="0" i="0" u="none" strike="noStrike" baseline="0" dirty="0" err="1">
                <a:latin typeface="Times New Roman" charset="0"/>
              </a:rPr>
              <a:t>romain</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63414"/>
          </a:xfrm>
        </p:spPr>
        <p:txBody>
          <a:bodyPr/>
          <a:lstStyle/>
          <a:p>
            <a:r>
              <a:rPr lang="en-US" dirty="0"/>
              <a:t>CAMILLE</a:t>
            </a:r>
          </a:p>
          <a:p>
            <a:r>
              <a:rPr lang="en-US" dirty="0"/>
              <a:t>Murderer!</a:t>
            </a:r>
          </a:p>
          <a:p>
            <a:br>
              <a:rPr lang="en-US" dirty="0"/>
            </a:br>
            <a:r>
              <a:rPr lang="en-US" dirty="0"/>
              <a:t> HORACE</a:t>
            </a:r>
          </a:p>
          <a:p>
            <a:r>
              <a:rPr lang="en-US" dirty="0"/>
              <a:t>So perish all who mourn an enemy of Rome.</a:t>
            </a:r>
          </a:p>
        </p:txBody>
      </p:sp>
    </p:spTree>
    <p:extLst>
      <p:ext uri="{BB962C8B-B14F-4D97-AF65-F5344CB8AC3E}">
        <p14:creationId xmlns:p14="http://schemas.microsoft.com/office/powerpoint/2010/main" val="1607384731"/>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PROCULE: </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venez-vous</a:t>
            </a:r>
            <a:r>
              <a:rPr lang="en-US" b="0" i="0" u="none" strike="noStrike" baseline="0" dirty="0">
                <a:latin typeface="Times New Roman" charset="0"/>
              </a:rPr>
              <a:t> de faire ?</a:t>
            </a:r>
            <a:br>
              <a:rPr lang="en-US" b="0" i="0" u="none" strike="noStrike" baseline="0" dirty="0">
                <a:latin typeface="Times New Roman" charset="0"/>
              </a:rPr>
            </a:br>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	                                  Un </a:t>
            </a:r>
            <a:r>
              <a:rPr lang="en-US" b="0" i="0" u="none" strike="noStrike" baseline="0" dirty="0" err="1">
                <a:latin typeface="Times New Roman" charset="0"/>
              </a:rPr>
              <a:t>acte</a:t>
            </a:r>
            <a:r>
              <a:rPr lang="en-US" b="0" i="0" u="none" strike="noStrike" baseline="0" dirty="0">
                <a:latin typeface="Times New Roman" charset="0"/>
              </a:rPr>
              <a:t> de justice :</a:t>
            </a:r>
            <a:br>
              <a:rPr lang="en-US" b="0" i="0" u="none" strike="noStrike" baseline="0" dirty="0">
                <a:latin typeface="Times New Roman" charset="0"/>
              </a:rPr>
            </a:br>
            <a:r>
              <a:rPr lang="en-US" b="0" i="0" u="none" strike="noStrike" baseline="0" dirty="0">
                <a:latin typeface="Times New Roman" charset="0"/>
              </a:rPr>
              <a:t>Un </a:t>
            </a:r>
            <a:r>
              <a:rPr lang="en-US" b="0" i="0" u="none" strike="noStrike" baseline="0" dirty="0" err="1">
                <a:latin typeface="Times New Roman" charset="0"/>
              </a:rPr>
              <a:t>semblable</a:t>
            </a:r>
            <a:r>
              <a:rPr lang="en-US" b="0" i="0" u="none" strike="noStrike" baseline="0" dirty="0">
                <a:latin typeface="Times New Roman" charset="0"/>
              </a:rPr>
              <a:t> </a:t>
            </a:r>
            <a:r>
              <a:rPr lang="en-US" b="0" i="0" u="none" strike="noStrike" baseline="0" dirty="0" err="1">
                <a:latin typeface="Times New Roman" charset="0"/>
              </a:rPr>
              <a:t>forfait</a:t>
            </a:r>
            <a:r>
              <a:rPr lang="en-US" b="0" i="0" u="none" strike="noStrike" baseline="0" dirty="0">
                <a:latin typeface="Times New Roman" charset="0"/>
              </a:rPr>
              <a:t> </a:t>
            </a:r>
            <a:r>
              <a:rPr lang="en-US" b="0" i="0" u="none" strike="noStrike" baseline="0" dirty="0" err="1">
                <a:latin typeface="Times New Roman" charset="0"/>
              </a:rPr>
              <a:t>veut</a:t>
            </a:r>
            <a:r>
              <a:rPr lang="en-US" b="0" i="0" u="none" strike="noStrike" baseline="0" dirty="0">
                <a:latin typeface="Times New Roman" charset="0"/>
              </a:rPr>
              <a:t> un </a:t>
            </a:r>
            <a:r>
              <a:rPr lang="en-US" b="0" i="0" u="none" strike="noStrike" baseline="0" dirty="0" err="1">
                <a:latin typeface="Times New Roman" charset="0"/>
              </a:rPr>
              <a:t>pareil</a:t>
            </a:r>
            <a:r>
              <a:rPr lang="en-US" b="0" i="0" u="none" strike="noStrike" baseline="0" dirty="0">
                <a:latin typeface="Times New Roman" charset="0"/>
              </a:rPr>
              <a:t> </a:t>
            </a:r>
            <a:r>
              <a:rPr lang="en-US" b="0" i="0" u="none" strike="noStrike" baseline="0" dirty="0" err="1">
                <a:latin typeface="Times New Roman" charset="0"/>
              </a:rPr>
              <a:t>supplice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301749"/>
          </a:xfrm>
        </p:spPr>
        <p:txBody>
          <a:bodyPr/>
          <a:lstStyle/>
          <a:p>
            <a:r>
              <a:rPr lang="en-US" dirty="0"/>
              <a:t>PROCULE</a:t>
            </a:r>
          </a:p>
          <a:p>
            <a:r>
              <a:rPr lang="en-US" dirty="0"/>
              <a:t>What have you done?</a:t>
            </a:r>
          </a:p>
          <a:p>
            <a:r>
              <a:rPr lang="en-US" dirty="0"/>
              <a:t>HORACE</a:t>
            </a:r>
          </a:p>
          <a:p>
            <a:r>
              <a:rPr lang="en-US" dirty="0"/>
              <a:t>Justice, fitting for the crime.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6161" y="0"/>
            <a:ext cx="1916207" cy="2024380"/>
          </a:xfrm>
          <a:prstGeom prst="rect">
            <a:avLst/>
          </a:prstGeom>
        </p:spPr>
      </p:pic>
    </p:spTree>
    <p:extLst>
      <p:ext uri="{BB962C8B-B14F-4D97-AF65-F5344CB8AC3E}">
        <p14:creationId xmlns:p14="http://schemas.microsoft.com/office/powerpoint/2010/main" val="2118378304"/>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PROCULE: </a:t>
            </a:r>
            <a:br>
              <a:rPr lang="en-US" b="0" i="0" u="none" strike="noStrike" baseline="0" dirty="0">
                <a:latin typeface="Times New Roman" charset="0"/>
              </a:rPr>
            </a:b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deviez</a:t>
            </a:r>
            <a:r>
              <a:rPr lang="en-US" b="0" i="0" u="none" strike="noStrike" baseline="0" dirty="0">
                <a:latin typeface="Times New Roman" charset="0"/>
              </a:rPr>
              <a:t> la </a:t>
            </a:r>
            <a:r>
              <a:rPr lang="en-US" b="0" i="0" u="none" strike="noStrike" baseline="0" dirty="0" err="1">
                <a:latin typeface="Times New Roman" charset="0"/>
              </a:rPr>
              <a:t>traiter</a:t>
            </a:r>
            <a:r>
              <a:rPr lang="en-US" b="0" i="0" u="none" strike="noStrike" baseline="0" dirty="0">
                <a:latin typeface="Times New Roman" charset="0"/>
              </a:rPr>
              <a:t> avec </a:t>
            </a:r>
            <a:r>
              <a:rPr lang="en-US" b="0" i="0" u="none" strike="noStrike" baseline="0" dirty="0" err="1">
                <a:latin typeface="Times New Roman" charset="0"/>
              </a:rPr>
              <a:t>moins</a:t>
            </a:r>
            <a:r>
              <a:rPr lang="en-US" b="0" i="0" u="none" strike="noStrike" baseline="0" dirty="0">
                <a:latin typeface="Times New Roman" charset="0"/>
              </a:rPr>
              <a:t> de rigueur.</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PROCULE</a:t>
            </a:r>
          </a:p>
          <a:p>
            <a:r>
              <a:rPr lang="en-US" dirty="0"/>
              <a:t>You were too harsh.</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6161" y="0"/>
            <a:ext cx="1916207" cy="2024380"/>
          </a:xfrm>
          <a:prstGeom prst="rect">
            <a:avLst/>
          </a:prstGeom>
        </p:spPr>
      </p:pic>
    </p:spTree>
    <p:extLst>
      <p:ext uri="{BB962C8B-B14F-4D97-AF65-F5344CB8AC3E}">
        <p14:creationId xmlns:p14="http://schemas.microsoft.com/office/powerpoint/2010/main" val="452771715"/>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Ne me dis point </a:t>
            </a:r>
            <a:r>
              <a:rPr lang="en-US" b="0" i="0" u="none" strike="noStrike" baseline="0" dirty="0" err="1">
                <a:latin typeface="Times New Roman" charset="0"/>
              </a:rPr>
              <a:t>qu’elle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et mon sang et ma </a:t>
            </a:r>
            <a:r>
              <a:rPr lang="en-US" b="0" i="0" u="none" strike="noStrike" baseline="0" dirty="0" err="1">
                <a:latin typeface="Times New Roman" charset="0"/>
              </a:rPr>
              <a:t>soeur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Mon </a:t>
            </a:r>
            <a:r>
              <a:rPr lang="en-US" b="0" i="0" u="none" strike="noStrike" baseline="0" dirty="0" err="1">
                <a:latin typeface="Times New Roman" charset="0"/>
              </a:rPr>
              <a:t>père</a:t>
            </a:r>
            <a:r>
              <a:rPr lang="en-US" b="0" i="0" u="none" strike="noStrike" baseline="0" dirty="0">
                <a:latin typeface="Times New Roman" charset="0"/>
              </a:rPr>
              <a:t> ne </a:t>
            </a:r>
            <a:r>
              <a:rPr lang="en-US" b="0" i="0" u="none" strike="noStrike" baseline="0" dirty="0" err="1">
                <a:latin typeface="Times New Roman" charset="0"/>
              </a:rPr>
              <a:t>peut</a:t>
            </a:r>
            <a:r>
              <a:rPr lang="en-US" b="0" i="0" u="none" strike="noStrike" baseline="0" dirty="0">
                <a:latin typeface="Times New Roman" charset="0"/>
              </a:rPr>
              <a:t> plus </a:t>
            </a:r>
            <a:r>
              <a:rPr lang="en-US" b="0" i="0" u="none" strike="noStrike" baseline="0" dirty="0" err="1">
                <a:latin typeface="Times New Roman" charset="0"/>
              </a:rPr>
              <a:t>l’avouer</a:t>
            </a:r>
            <a:r>
              <a:rPr lang="en-US" b="0" i="0" u="none" strike="noStrike" baseline="0" dirty="0">
                <a:latin typeface="Times New Roman" charset="0"/>
              </a:rPr>
              <a:t> pour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fille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maudit</a:t>
            </a:r>
            <a:r>
              <a:rPr lang="en-US" b="0" i="0" u="none" strike="noStrike" baseline="0" dirty="0">
                <a:latin typeface="Times New Roman" charset="0"/>
              </a:rPr>
              <a:t> son pays </a:t>
            </a:r>
            <a:r>
              <a:rPr lang="en-US" b="0" i="0" u="none" strike="noStrike" baseline="0" dirty="0" err="1">
                <a:latin typeface="Times New Roman" charset="0"/>
              </a:rPr>
              <a:t>renonce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famille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Des </a:t>
            </a:r>
            <a:r>
              <a:rPr lang="en-US" b="0" i="0" u="none" strike="noStrike" baseline="0" dirty="0" err="1">
                <a:latin typeface="Times New Roman" charset="0"/>
              </a:rPr>
              <a:t>noms</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pleins</a:t>
            </a:r>
            <a:r>
              <a:rPr lang="en-US" b="0" i="0" u="none" strike="noStrike" baseline="0" dirty="0">
                <a:latin typeface="Times New Roman" charset="0"/>
              </a:rPr>
              <a:t> d’amour ne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plus </a:t>
            </a:r>
            <a:r>
              <a:rPr lang="en-US" b="0" i="0" u="none" strike="noStrike" baseline="0" dirty="0" err="1">
                <a:latin typeface="Times New Roman" charset="0"/>
              </a:rPr>
              <a:t>permis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De </a:t>
            </a:r>
            <a:r>
              <a:rPr lang="en-US" b="0" i="0" u="none" strike="noStrike" baseline="0" dirty="0" err="1">
                <a:latin typeface="Times New Roman" charset="0"/>
              </a:rPr>
              <a:t>ses</a:t>
            </a:r>
            <a:r>
              <a:rPr lang="en-US" b="0" i="0" u="none" strike="noStrike" baseline="0" dirty="0">
                <a:latin typeface="Times New Roman" charset="0"/>
              </a:rPr>
              <a:t> plus </a:t>
            </a:r>
            <a:r>
              <a:rPr lang="en-US" b="0" i="0" u="none" strike="noStrike" baseline="0" dirty="0" err="1">
                <a:latin typeface="Times New Roman" charset="0"/>
              </a:rPr>
              <a:t>chers</a:t>
            </a:r>
            <a:r>
              <a:rPr lang="en-US" b="0" i="0" u="none" strike="noStrike" baseline="0" dirty="0">
                <a:latin typeface="Times New Roman" charset="0"/>
              </a:rPr>
              <a:t> parents </a:t>
            </a:r>
            <a:r>
              <a:rPr lang="en-US" b="0" i="0" u="none" strike="noStrike" baseline="0" dirty="0" err="1">
                <a:latin typeface="Times New Roman" charset="0"/>
              </a:rPr>
              <a:t>il</a:t>
            </a:r>
            <a:r>
              <a:rPr lang="en-US" b="0" i="0" u="none" strike="noStrike" baseline="0" dirty="0">
                <a:latin typeface="Times New Roman" charset="0"/>
              </a:rPr>
              <a:t> fait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ennemis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63414"/>
          </a:xfrm>
        </p:spPr>
        <p:txBody>
          <a:bodyPr/>
          <a:lstStyle/>
          <a:p>
            <a:r>
              <a:rPr lang="en-US" dirty="0"/>
              <a:t>HORACE</a:t>
            </a:r>
          </a:p>
          <a:p>
            <a:r>
              <a:rPr lang="en-US" dirty="0"/>
              <a:t>Don’t say she is my sister and my own flesh and blood.</a:t>
            </a:r>
          </a:p>
          <a:p>
            <a:r>
              <a:rPr lang="en-US" dirty="0"/>
              <a:t>My father must disown her. Anyone who curses</a:t>
            </a:r>
          </a:p>
          <a:p>
            <a:r>
              <a:rPr lang="en-US" dirty="0"/>
              <a:t>his country, renounces his family.</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19965268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sang </a:t>
            </a:r>
            <a:r>
              <a:rPr lang="en-US" b="0" i="0" u="none" strike="noStrike" baseline="0" dirty="0" err="1">
                <a:latin typeface="Times New Roman" charset="0"/>
              </a:rPr>
              <a:t>même</a:t>
            </a:r>
            <a:r>
              <a:rPr lang="en-US" b="0" i="0" u="none" strike="noStrike" baseline="0" dirty="0">
                <a:latin typeface="Times New Roman" charset="0"/>
              </a:rPr>
              <a:t> les </a:t>
            </a:r>
            <a:r>
              <a:rPr lang="en-US" b="0" i="0" u="none" strike="noStrike" baseline="0" dirty="0" err="1">
                <a:latin typeface="Times New Roman" charset="0"/>
              </a:rPr>
              <a:t>arme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haine</a:t>
            </a:r>
            <a:r>
              <a:rPr lang="en-US" b="0" i="0" u="none" strike="noStrike" baseline="0" dirty="0">
                <a:latin typeface="Times New Roman" charset="0"/>
              </a:rPr>
              <a:t> de son crime.</a:t>
            </a:r>
            <a:br>
              <a:rPr lang="en-US" b="0" i="0" u="none" strike="noStrike" baseline="0" dirty="0">
                <a:latin typeface="Times New Roman" charset="0"/>
              </a:rPr>
            </a:br>
            <a:r>
              <a:rPr lang="en-US" b="0" i="0" u="none" strike="noStrike" baseline="0" dirty="0">
                <a:latin typeface="Times New Roman" charset="0"/>
              </a:rPr>
              <a:t>La plus </a:t>
            </a:r>
            <a:r>
              <a:rPr lang="en-US" b="0" i="0" u="none" strike="noStrike" baseline="0" dirty="0" err="1">
                <a:latin typeface="Times New Roman" charset="0"/>
              </a:rPr>
              <a:t>prompte</a:t>
            </a:r>
            <a:r>
              <a:rPr lang="en-US" b="0" i="0" u="none" strike="noStrike" baseline="0" dirty="0">
                <a:latin typeface="Times New Roman" charset="0"/>
              </a:rPr>
              <a:t> vengeance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plus </a:t>
            </a:r>
            <a:r>
              <a:rPr lang="en-US" b="0" i="0" u="none" strike="noStrike" baseline="0" dirty="0" err="1">
                <a:latin typeface="Times New Roman" charset="0"/>
              </a:rPr>
              <a:t>légitime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souhait</a:t>
            </a:r>
            <a:r>
              <a:rPr lang="en-US" b="0" i="0" u="none" strike="noStrike" baseline="0" dirty="0">
                <a:latin typeface="Times New Roman" charset="0"/>
              </a:rPr>
              <a:t> </a:t>
            </a:r>
            <a:r>
              <a:rPr lang="en-US" b="0" i="0" u="none" strike="noStrike" baseline="0" dirty="0" err="1">
                <a:latin typeface="Times New Roman" charset="0"/>
              </a:rPr>
              <a:t>impie</a:t>
            </a:r>
            <a:r>
              <a:rPr lang="en-US" b="0" i="0" u="none" strike="noStrike" baseline="0" dirty="0">
                <a:latin typeface="Times New Roman" charset="0"/>
              </a:rPr>
              <a:t>, encore </a:t>
            </a:r>
            <a:r>
              <a:rPr lang="en-US" b="0" i="0" u="none" strike="noStrike" baseline="0" dirty="0" err="1">
                <a:latin typeface="Times New Roman" charset="0"/>
              </a:rPr>
              <a:t>qu’impuissant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Est un </a:t>
            </a:r>
            <a:r>
              <a:rPr lang="en-US" b="0" i="0" u="none" strike="noStrike" baseline="0" dirty="0" err="1">
                <a:latin typeface="Times New Roman" charset="0"/>
              </a:rPr>
              <a:t>monstre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étouffer</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naissant</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40249"/>
          </a:xfrm>
        </p:spPr>
        <p:txBody>
          <a:bodyPr/>
          <a:lstStyle/>
          <a:p>
            <a:r>
              <a:rPr lang="en-US" dirty="0"/>
              <a:t>Kinship increases hatred of the crime,</a:t>
            </a:r>
          </a:p>
          <a:p>
            <a:r>
              <a:rPr lang="en-US" dirty="0"/>
              <a:t>and makes vengeance lawful. Such treason must be stamped out straight away.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986181952"/>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err="1">
                <a:latin typeface="Times New Roman" charset="0"/>
              </a:rPr>
              <a:t>À</a:t>
            </a:r>
            <a:r>
              <a:rPr lang="en-US" b="0" i="0" u="none" strike="noStrike" baseline="0" dirty="0">
                <a:latin typeface="Times New Roman" charset="0"/>
              </a:rPr>
              <a:t> quoi </a:t>
            </a:r>
            <a:r>
              <a:rPr lang="en-US" b="0" i="0" u="none" strike="noStrike" baseline="0" dirty="0" err="1">
                <a:latin typeface="Times New Roman" charset="0"/>
              </a:rPr>
              <a:t>s’arrête</a:t>
            </a:r>
            <a:r>
              <a:rPr lang="en-US" b="0" i="0" u="none" strike="noStrike" baseline="0" dirty="0">
                <a:latin typeface="Times New Roman" charset="0"/>
              </a:rPr>
              <a:t> </a:t>
            </a:r>
            <a:r>
              <a:rPr lang="en-US" b="0" i="0" u="none" strike="noStrike" baseline="0" dirty="0" err="1">
                <a:latin typeface="Times New Roman" charset="0"/>
              </a:rPr>
              <a:t>ici</a:t>
            </a:r>
            <a:r>
              <a:rPr lang="en-US" b="0" i="0" u="none" strike="noStrike" baseline="0" dirty="0">
                <a:latin typeface="Times New Roman" charset="0"/>
              </a:rPr>
              <a:t> ton </a:t>
            </a:r>
            <a:r>
              <a:rPr lang="en-US" b="0" i="0" u="none" strike="noStrike" baseline="0" dirty="0" err="1">
                <a:latin typeface="Times New Roman" charset="0"/>
              </a:rPr>
              <a:t>illustre</a:t>
            </a:r>
            <a:r>
              <a:rPr lang="en-US" b="0" i="0" u="none" strike="noStrike" baseline="0" dirty="0">
                <a:latin typeface="Times New Roman" charset="0"/>
              </a:rPr>
              <a:t> </a:t>
            </a:r>
            <a:r>
              <a:rPr lang="en-US" b="0" i="0" u="none" strike="noStrike" baseline="0" dirty="0" err="1">
                <a:latin typeface="Times New Roman" charset="0"/>
              </a:rPr>
              <a:t>colère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Viens</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mourir</a:t>
            </a:r>
            <a:r>
              <a:rPr lang="en-US" b="0" i="0" u="none" strike="noStrike" baseline="0" dirty="0">
                <a:latin typeface="Times New Roman" charset="0"/>
              </a:rPr>
              <a:t> ta </a:t>
            </a:r>
            <a:r>
              <a:rPr lang="en-US" b="0" i="0" u="none" strike="noStrike" baseline="0" dirty="0" err="1">
                <a:latin typeface="Times New Roman" charset="0"/>
              </a:rPr>
              <a:t>soeur</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les bras de ton </a:t>
            </a:r>
            <a:r>
              <a:rPr lang="en-US" b="0" i="0" u="none" strike="noStrike" baseline="0" dirty="0" err="1">
                <a:latin typeface="Times New Roman" charset="0"/>
              </a:rPr>
              <a:t>père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Viens</a:t>
            </a:r>
            <a:r>
              <a:rPr lang="en-US" b="0" i="0" u="none" strike="noStrike" baseline="0" dirty="0">
                <a:latin typeface="Times New Roman" charset="0"/>
              </a:rPr>
              <a:t> </a:t>
            </a:r>
            <a:r>
              <a:rPr lang="en-US" b="0" i="0" u="none" strike="noStrike" baseline="0" dirty="0" err="1">
                <a:latin typeface="Times New Roman" charset="0"/>
              </a:rPr>
              <a:t>repaître</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yeux</a:t>
            </a:r>
            <a:r>
              <a:rPr lang="en-US" b="0" i="0" u="none" strike="noStrike" baseline="0" dirty="0">
                <a:latin typeface="Times New Roman" charset="0"/>
              </a:rPr>
              <a:t> d’un spectacle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doux</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n’es</a:t>
            </a:r>
            <a:r>
              <a:rPr lang="en-US" b="0" i="0" u="none" strike="noStrike" baseline="0" dirty="0">
                <a:latin typeface="Times New Roman" charset="0"/>
              </a:rPr>
              <a:t> point las de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généreux</a:t>
            </a:r>
            <a:r>
              <a:rPr lang="en-US" b="0" i="0" u="none" strike="noStrike" baseline="0" dirty="0">
                <a:latin typeface="Times New Roman" charset="0"/>
              </a:rPr>
              <a:t> coups,</a:t>
            </a:r>
            <a:br>
              <a:rPr lang="en-US" b="0" i="0" u="none" strike="noStrike" baseline="0" dirty="0">
                <a:latin typeface="Times New Roman" charset="0"/>
              </a:rPr>
            </a:br>
            <a:r>
              <a:rPr lang="en-US" b="0" i="0" u="none" strike="noStrike" baseline="0" dirty="0" err="1">
                <a:latin typeface="Times New Roman" charset="0"/>
              </a:rPr>
              <a:t>Immole</a:t>
            </a:r>
            <a:r>
              <a:rPr lang="en-US" b="0" i="0" u="none" strike="noStrike" baseline="0" dirty="0">
                <a:latin typeface="Times New Roman" charset="0"/>
              </a:rPr>
              <a:t> au </a:t>
            </a:r>
            <a:r>
              <a:rPr lang="en-US" b="0" i="0" u="none" strike="noStrike" baseline="0" dirty="0" err="1">
                <a:latin typeface="Times New Roman" charset="0"/>
              </a:rPr>
              <a:t>cher</a:t>
            </a:r>
            <a:r>
              <a:rPr lang="en-US" b="0" i="0" u="none" strike="noStrike" baseline="0" dirty="0">
                <a:latin typeface="Times New Roman" charset="0"/>
              </a:rPr>
              <a:t> pays des </a:t>
            </a:r>
            <a:r>
              <a:rPr lang="en-US" b="0" i="0" u="none" strike="noStrike" baseline="0" dirty="0" err="1">
                <a:latin typeface="Times New Roman" charset="0"/>
              </a:rPr>
              <a:t>vertueux</a:t>
            </a:r>
            <a:r>
              <a:rPr lang="en-US" b="0" i="0" u="none" strike="noStrike" baseline="0" dirty="0">
                <a:latin typeface="Times New Roman" charset="0"/>
              </a:rPr>
              <a:t> </a:t>
            </a:r>
            <a:r>
              <a:rPr lang="en-US" b="0" i="0" u="none" strike="noStrike" baseline="0" dirty="0" err="1">
                <a:latin typeface="Times New Roman" charset="0"/>
              </a:rPr>
              <a:t>Horaces</a:t>
            </a:r>
            <a:br>
              <a:rPr lang="en-US" b="0" i="0" u="none" strike="noStrike" baseline="0" dirty="0">
                <a:latin typeface="Times New Roman" charset="0"/>
              </a:rPr>
            </a:br>
            <a:r>
              <a:rPr lang="en-US" b="0" i="0" u="none" strike="noStrike" baseline="0" dirty="0">
                <a:latin typeface="Times New Roman" charset="0"/>
              </a:rPr>
              <a:t>Ce </a:t>
            </a:r>
            <a:r>
              <a:rPr lang="en-US" b="0" i="0" u="none" strike="noStrike" baseline="0" dirty="0" err="1">
                <a:latin typeface="Times New Roman" charset="0"/>
              </a:rPr>
              <a:t>reste</a:t>
            </a:r>
            <a:r>
              <a:rPr lang="en-US" b="0" i="0" u="none" strike="noStrike" baseline="0" dirty="0">
                <a:latin typeface="Times New Roman" charset="0"/>
              </a:rPr>
              <a:t> </a:t>
            </a:r>
            <a:r>
              <a:rPr lang="en-US" b="0" i="0" u="none" strike="noStrike" baseline="0" dirty="0" err="1">
                <a:latin typeface="Times New Roman" charset="0"/>
              </a:rPr>
              <a:t>malheureux</a:t>
            </a:r>
            <a:r>
              <a:rPr lang="en-US" b="0" i="0" u="none" strike="noStrike" baseline="0" dirty="0">
                <a:latin typeface="Times New Roman" charset="0"/>
              </a:rPr>
              <a:t> du sang des </a:t>
            </a:r>
            <a:r>
              <a:rPr lang="en-US" b="0" i="0" u="none" strike="noStrike" baseline="0" dirty="0" err="1">
                <a:latin typeface="Times New Roman" charset="0"/>
              </a:rPr>
              <a:t>Curiaces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SABINE</a:t>
            </a:r>
          </a:p>
          <a:p>
            <a:r>
              <a:rPr lang="en-US" dirty="0"/>
              <a:t>Come and watch your sister die, or kill this last</a:t>
            </a:r>
          </a:p>
          <a:p>
            <a:r>
              <a:rPr lang="en-US" dirty="0"/>
              <a:t>remnant of the </a:t>
            </a:r>
            <a:r>
              <a:rPr lang="en-US" dirty="0" err="1"/>
              <a:t>Curiaces</a:t>
            </a:r>
            <a:r>
              <a:rPr lang="en-US" dirty="0"/>
              <a:t>, for the sake of Rome.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274258296"/>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Si </a:t>
            </a:r>
            <a:r>
              <a:rPr lang="en-US" b="0" i="0" u="none" strike="noStrike" baseline="0" dirty="0" err="1">
                <a:latin typeface="Times New Roman" charset="0"/>
              </a:rPr>
              <a:t>prodigue</a:t>
            </a:r>
            <a:r>
              <a:rPr lang="en-US" b="0" i="0" u="none" strike="noStrike" baseline="0" dirty="0">
                <a:latin typeface="Times New Roman" charset="0"/>
              </a:rPr>
              <a:t> du </a:t>
            </a:r>
            <a:r>
              <a:rPr lang="en-US" b="0" i="0" u="none" strike="noStrike" baseline="0" dirty="0" err="1">
                <a:latin typeface="Times New Roman" charset="0"/>
              </a:rPr>
              <a:t>tien</a:t>
            </a:r>
            <a:r>
              <a:rPr lang="en-US" b="0" i="0" u="none" strike="noStrike" baseline="0" dirty="0">
                <a:latin typeface="Times New Roman" charset="0"/>
              </a:rPr>
              <a:t>, </a:t>
            </a:r>
            <a:r>
              <a:rPr lang="en-US" b="0" i="0" u="none" strike="noStrike" baseline="0" dirty="0" err="1">
                <a:latin typeface="Times New Roman" charset="0"/>
              </a:rPr>
              <a:t>n’épargne</a:t>
            </a:r>
            <a:r>
              <a:rPr lang="en-US" b="0" i="0" u="none" strike="noStrike" baseline="0" dirty="0">
                <a:latin typeface="Times New Roman" charset="0"/>
              </a:rPr>
              <a:t> pas le </a:t>
            </a:r>
            <a:r>
              <a:rPr lang="en-US" b="0" i="0" u="none" strike="noStrike" baseline="0" dirty="0" err="1">
                <a:latin typeface="Times New Roman" charset="0"/>
              </a:rPr>
              <a:t>leur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Joins Sabine </a:t>
            </a:r>
            <a:r>
              <a:rPr lang="en-US" b="0" i="0" u="none" strike="noStrike" baseline="0" dirty="0" err="1">
                <a:latin typeface="Times New Roman" charset="0"/>
              </a:rPr>
              <a:t>à</a:t>
            </a:r>
            <a:r>
              <a:rPr lang="en-US" b="0" i="0" u="none" strike="noStrike" baseline="0" dirty="0">
                <a:latin typeface="Times New Roman" charset="0"/>
              </a:rPr>
              <a:t> Camille, et ta femme </a:t>
            </a:r>
            <a:r>
              <a:rPr lang="en-US" b="0" i="0" u="none" strike="noStrike" baseline="0" dirty="0" err="1">
                <a:latin typeface="Times New Roman" charset="0"/>
              </a:rPr>
              <a:t>à</a:t>
            </a:r>
            <a:r>
              <a:rPr lang="en-US" b="0" i="0" u="none" strike="noStrike" baseline="0" dirty="0">
                <a:latin typeface="Times New Roman" charset="0"/>
              </a:rPr>
              <a:t> ta </a:t>
            </a:r>
            <a:r>
              <a:rPr lang="en-US" b="0" i="0" u="none" strike="noStrike" baseline="0" dirty="0" err="1">
                <a:latin typeface="Times New Roman" charset="0"/>
              </a:rPr>
              <a:t>soeur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Nos crimes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pareils</a:t>
            </a:r>
            <a:r>
              <a:rPr lang="en-US" b="0" i="0" u="none" strike="noStrike" baseline="0" dirty="0">
                <a:latin typeface="Times New Roman" charset="0"/>
              </a:rPr>
              <a:t>, </a:t>
            </a:r>
            <a:r>
              <a:rPr lang="en-US" b="0" i="0" u="none" strike="noStrike" baseline="0" dirty="0" err="1">
                <a:latin typeface="Times New Roman" charset="0"/>
              </a:rPr>
              <a:t>ainsi</a:t>
            </a:r>
            <a:r>
              <a:rPr lang="en-US" b="0" i="0" u="none" strike="noStrike" baseline="0" dirty="0">
                <a:latin typeface="Times New Roman" charset="0"/>
              </a:rPr>
              <a:t> que </a:t>
            </a:r>
            <a:r>
              <a:rPr lang="en-US" b="0" i="0" u="none" strike="noStrike" baseline="0" dirty="0" err="1">
                <a:latin typeface="Times New Roman" charset="0"/>
              </a:rPr>
              <a:t>nos</a:t>
            </a:r>
            <a:r>
              <a:rPr lang="en-US" b="0" i="0" u="none" strike="noStrike" baseline="0" dirty="0">
                <a:latin typeface="Times New Roman" charset="0"/>
              </a:rPr>
              <a:t> misères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soupire</a:t>
            </a:r>
            <a:r>
              <a:rPr lang="en-US" b="0" i="0" u="none" strike="noStrike" baseline="0" dirty="0">
                <a:latin typeface="Times New Roman" charset="0"/>
              </a:rPr>
              <a:t>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elle</a:t>
            </a:r>
            <a:r>
              <a:rPr lang="en-US" b="0" i="0" u="none" strike="noStrike" baseline="0" dirty="0">
                <a:latin typeface="Times New Roman" charset="0"/>
              </a:rPr>
              <a:t>, et </a:t>
            </a:r>
            <a:r>
              <a:rPr lang="en-US" b="0" i="0" u="none" strike="noStrike" baseline="0" dirty="0" err="1">
                <a:latin typeface="Times New Roman" charset="0"/>
              </a:rPr>
              <a:t>déplore</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frères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You shed your own blood, don’t spare theirs.</a:t>
            </a:r>
          </a:p>
          <a:p>
            <a:r>
              <a:rPr lang="en-US" dirty="0"/>
              <a:t>Rank Sabine with Camille, I’m as guilty as she.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752252988"/>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Plus </a:t>
            </a:r>
            <a:r>
              <a:rPr lang="en-US" b="0" i="0" u="none" strike="noStrike" baseline="0" dirty="0" err="1">
                <a:latin typeface="Times New Roman" charset="0"/>
              </a:rPr>
              <a:t>coupable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point </a:t>
            </a:r>
            <a:r>
              <a:rPr lang="en-US" b="0" i="0" u="none" strike="noStrike" baseline="0" dirty="0" err="1">
                <a:latin typeface="Times New Roman" charset="0"/>
              </a:rPr>
              <a:t>contre</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dures</a:t>
            </a:r>
            <a:r>
              <a:rPr lang="en-US" b="0" i="0" u="none" strike="noStrike" baseline="0" dirty="0">
                <a:latin typeface="Times New Roman" charset="0"/>
              </a:rPr>
              <a:t> </a:t>
            </a:r>
            <a:r>
              <a:rPr lang="en-US" b="0" i="0" u="none" strike="noStrike" baseline="0" dirty="0" err="1">
                <a:latin typeface="Times New Roman" charset="0"/>
              </a:rPr>
              <a:t>lois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Qu’elle</a:t>
            </a:r>
            <a:r>
              <a:rPr lang="en-US" b="0" i="0" u="none" strike="noStrike" baseline="0" dirty="0">
                <a:latin typeface="Times New Roman" charset="0"/>
              </a:rPr>
              <a:t> </a:t>
            </a:r>
            <a:r>
              <a:rPr lang="en-US" b="0" i="0" u="none" strike="noStrike" baseline="0" dirty="0" err="1">
                <a:latin typeface="Times New Roman" charset="0"/>
              </a:rPr>
              <a:t>n’en</a:t>
            </a:r>
            <a:r>
              <a:rPr lang="en-US" b="0" i="0" u="none" strike="noStrike" baseline="0" dirty="0">
                <a:latin typeface="Times New Roman" charset="0"/>
              </a:rPr>
              <a:t> </a:t>
            </a:r>
            <a:r>
              <a:rPr lang="en-US" b="0" i="0" u="none" strike="noStrike" baseline="0" dirty="0" err="1">
                <a:latin typeface="Times New Roman" charset="0"/>
              </a:rPr>
              <a:t>pleurait</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et que </a:t>
            </a:r>
            <a:r>
              <a:rPr lang="en-US" b="0" i="0" u="none" strike="noStrike" baseline="0" dirty="0" err="1">
                <a:latin typeface="Times New Roman" charset="0"/>
              </a:rPr>
              <a:t>j’en</a:t>
            </a:r>
            <a:r>
              <a:rPr lang="en-US" b="0" i="0" u="none" strike="noStrike" baseline="0" dirty="0">
                <a:latin typeface="Times New Roman" charset="0"/>
              </a:rPr>
              <a:t> </a:t>
            </a:r>
            <a:r>
              <a:rPr lang="en-US" b="0" i="0" u="none" strike="noStrike" baseline="0" dirty="0" err="1">
                <a:latin typeface="Times New Roman" charset="0"/>
              </a:rPr>
              <a:t>pleure</a:t>
            </a:r>
            <a:r>
              <a:rPr lang="en-US" b="0" i="0" u="none" strike="noStrike" baseline="0" dirty="0">
                <a:latin typeface="Times New Roman" charset="0"/>
              </a:rPr>
              <a:t> trois,</a:t>
            </a:r>
            <a:br>
              <a:rPr lang="en-US" b="0" i="0" u="none" strike="noStrike" baseline="0" dirty="0">
                <a:latin typeface="Times New Roman" charset="0"/>
              </a:rPr>
            </a:br>
            <a:r>
              <a:rPr lang="en-US" b="0" i="0" u="none" strike="noStrike" baseline="0" dirty="0" err="1">
                <a:latin typeface="Times New Roman" charset="0"/>
              </a:rPr>
              <a:t>Qu’après</a:t>
            </a:r>
            <a:r>
              <a:rPr lang="en-US" b="0" i="0" u="none" strike="noStrike" baseline="0" dirty="0">
                <a:latin typeface="Times New Roman" charset="0"/>
              </a:rPr>
              <a:t> son </a:t>
            </a:r>
            <a:r>
              <a:rPr lang="en-US" b="0" i="0" u="none" strike="noStrike" baseline="0" dirty="0" err="1">
                <a:latin typeface="Times New Roman" charset="0"/>
              </a:rPr>
              <a:t>châtiment</a:t>
            </a:r>
            <a:r>
              <a:rPr lang="en-US" b="0" i="0" u="none" strike="noStrike" baseline="0" dirty="0">
                <a:latin typeface="Times New Roman" charset="0"/>
              </a:rPr>
              <a:t>, ma </a:t>
            </a:r>
            <a:r>
              <a:rPr lang="en-US" b="0" i="0" u="none" strike="noStrike" baseline="0" dirty="0" err="1">
                <a:latin typeface="Times New Roman" charset="0"/>
              </a:rPr>
              <a:t>faute</a:t>
            </a:r>
            <a:r>
              <a:rPr lang="en-US" b="0" i="0" u="none" strike="noStrike" baseline="0" dirty="0">
                <a:latin typeface="Times New Roman" charset="0"/>
              </a:rPr>
              <a:t> continue.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More so — she mourned one man, I mourn three.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672718005"/>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err="1">
                <a:latin typeface="Times New Roman" charset="0"/>
              </a:rPr>
              <a:t>Sèche</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pleurs</a:t>
            </a:r>
            <a:r>
              <a:rPr lang="en-US" b="0" i="0" u="none" strike="noStrike" baseline="0" dirty="0">
                <a:latin typeface="Times New Roman" charset="0"/>
              </a:rPr>
              <a:t>, Sabine, </a:t>
            </a:r>
            <a:r>
              <a:rPr lang="en-US" b="0" i="0" u="none" strike="noStrike" baseline="0" dirty="0" err="1">
                <a:latin typeface="Times New Roman" charset="0"/>
              </a:rPr>
              <a:t>ou</a:t>
            </a:r>
            <a:r>
              <a:rPr lang="en-US" b="0" i="0" u="none" strike="noStrike" baseline="0" dirty="0">
                <a:latin typeface="Times New Roman" charset="0"/>
              </a:rPr>
              <a:t> les cache </a:t>
            </a:r>
            <a:r>
              <a:rPr lang="en-US" b="0" i="0" u="none" strike="noStrike" baseline="0" dirty="0" err="1">
                <a:latin typeface="Times New Roman" charset="0"/>
              </a:rPr>
              <a:t>à</a:t>
            </a:r>
            <a:r>
              <a:rPr lang="en-US" b="0" i="0" u="none" strike="noStrike" baseline="0" dirty="0">
                <a:latin typeface="Times New Roman" charset="0"/>
              </a:rPr>
              <a:t> ma </a:t>
            </a:r>
            <a:r>
              <a:rPr lang="en-US" b="0" i="0" u="none" strike="noStrike" baseline="0" dirty="0" err="1">
                <a:latin typeface="Times New Roman" charset="0"/>
              </a:rPr>
              <a:t>vue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Rends-</a:t>
            </a:r>
            <a:r>
              <a:rPr lang="en-US" b="0" i="0" u="none" strike="noStrike" baseline="0" dirty="0" err="1">
                <a:latin typeface="Times New Roman" charset="0"/>
              </a:rPr>
              <a:t>toi</a:t>
            </a:r>
            <a:r>
              <a:rPr lang="en-US" b="0" i="0" u="none" strike="noStrike" baseline="0" dirty="0">
                <a:latin typeface="Times New Roman" charset="0"/>
              </a:rPr>
              <a:t> </a:t>
            </a:r>
            <a:r>
              <a:rPr lang="en-US" b="0" i="0" u="none" strike="noStrike" baseline="0" dirty="0" err="1">
                <a:latin typeface="Times New Roman" charset="0"/>
              </a:rPr>
              <a:t>digne</a:t>
            </a:r>
            <a:r>
              <a:rPr lang="en-US" b="0" i="0" u="none" strike="noStrike" baseline="0" dirty="0">
                <a:latin typeface="Times New Roman" charset="0"/>
              </a:rPr>
              <a:t> du nom de ma chaste </a:t>
            </a:r>
            <a:r>
              <a:rPr lang="en-US" b="0" i="0" u="none" strike="noStrike" baseline="0" dirty="0" err="1">
                <a:latin typeface="Times New Roman" charset="0"/>
              </a:rPr>
              <a:t>moitié</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ne </a:t>
            </a:r>
            <a:r>
              <a:rPr lang="en-US" b="0" i="0" u="none" strike="noStrike" baseline="0" dirty="0" err="1">
                <a:latin typeface="Times New Roman" charset="0"/>
              </a:rPr>
              <a:t>m’accable</a:t>
            </a:r>
            <a:r>
              <a:rPr lang="en-US" b="0" i="0" u="none" strike="noStrike" baseline="0" dirty="0">
                <a:latin typeface="Times New Roman" charset="0"/>
              </a:rPr>
              <a:t> point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indigne</a:t>
            </a:r>
            <a:r>
              <a:rPr lang="en-US" b="0" i="0" u="none" strike="noStrike" baseline="0" dirty="0">
                <a:latin typeface="Times New Roman" charset="0"/>
              </a:rPr>
              <a:t> </a:t>
            </a:r>
            <a:r>
              <a:rPr lang="en-US" b="0" i="0" u="none" strike="noStrike" baseline="0" dirty="0" err="1">
                <a:latin typeface="Times New Roman" charset="0"/>
              </a:rPr>
              <a:t>pitié</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HORACE</a:t>
            </a:r>
          </a:p>
          <a:p>
            <a:r>
              <a:rPr lang="en-US" dirty="0"/>
              <a:t>Dry your tears, or hide them from me.</a:t>
            </a:r>
          </a:p>
          <a:p>
            <a:r>
              <a:rPr lang="en-US" dirty="0"/>
              <a:t>Behave as my wife should.</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663087158"/>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Si </a:t>
            </a:r>
            <a:r>
              <a:rPr lang="en-US" b="0" i="0" u="none" strike="noStrike" baseline="0" dirty="0" err="1">
                <a:latin typeface="Times New Roman" charset="0"/>
              </a:rPr>
              <a:t>l’absolu</a:t>
            </a:r>
            <a:r>
              <a:rPr lang="en-US" b="0" i="0" u="none" strike="noStrike" baseline="0" dirty="0">
                <a:latin typeface="Times New Roman" charset="0"/>
              </a:rPr>
              <a:t> </a:t>
            </a:r>
            <a:r>
              <a:rPr lang="en-US" b="0" i="0" u="none" strike="noStrike" baseline="0" dirty="0" err="1">
                <a:latin typeface="Times New Roman" charset="0"/>
              </a:rPr>
              <a:t>pouvoir</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pudique</a:t>
            </a:r>
            <a:r>
              <a:rPr lang="en-US" b="0" i="0" u="none" strike="noStrike" baseline="0" dirty="0">
                <a:latin typeface="Times New Roman" charset="0"/>
              </a:rPr>
              <a:t> </a:t>
            </a:r>
            <a:r>
              <a:rPr lang="en-US" b="0" i="0" u="none" strike="noStrike" baseline="0" dirty="0" err="1">
                <a:latin typeface="Times New Roman" charset="0"/>
              </a:rPr>
              <a:t>flamme</a:t>
            </a:r>
            <a:br>
              <a:rPr lang="en-US" b="0" i="0" u="none" strike="noStrike" baseline="0" dirty="0">
                <a:latin typeface="Times New Roman" charset="0"/>
              </a:rPr>
            </a:br>
            <a:r>
              <a:rPr lang="en-US" b="0" i="0" u="none" strike="noStrike" baseline="0" dirty="0">
                <a:latin typeface="Times New Roman" charset="0"/>
              </a:rPr>
              <a:t>Ne nous laisse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penser</a:t>
            </a:r>
            <a:r>
              <a:rPr lang="en-US" b="0" i="0" u="none" strike="noStrike" baseline="0" dirty="0">
                <a:latin typeface="Times New Roman" charset="0"/>
              </a:rPr>
              <a:t> et </a:t>
            </a:r>
            <a:r>
              <a:rPr lang="en-US" b="0" i="0" u="none" strike="noStrike" baseline="0" dirty="0" err="1">
                <a:latin typeface="Times New Roman" charset="0"/>
              </a:rPr>
              <a:t>qu’une</a:t>
            </a:r>
            <a:r>
              <a:rPr lang="en-US" b="0" i="0" u="none" strike="noStrike" baseline="0" dirty="0">
                <a:latin typeface="Times New Roman" charset="0"/>
              </a:rPr>
              <a:t> </a:t>
            </a:r>
            <a:r>
              <a:rPr lang="en-US" b="0" i="0" u="none" strike="noStrike" baseline="0" dirty="0" err="1">
                <a:latin typeface="Times New Roman" charset="0"/>
              </a:rPr>
              <a:t>âme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toi</a:t>
            </a:r>
            <a:r>
              <a:rPr lang="en-US" b="0" i="0" u="none" strike="noStrike" baseline="0" dirty="0">
                <a:latin typeface="Times New Roman" charset="0"/>
              </a:rPr>
              <a:t> </a:t>
            </a:r>
            <a:r>
              <a:rPr lang="en-US" b="0" i="0" u="none" strike="noStrike" baseline="0" dirty="0" err="1">
                <a:latin typeface="Times New Roman" charset="0"/>
              </a:rPr>
              <a:t>d’élever</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sentiments aux miens,</a:t>
            </a:r>
            <a:br>
              <a:rPr lang="en-US" b="0" i="0" u="none" strike="noStrike" baseline="0" dirty="0">
                <a:latin typeface="Times New Roman" charset="0"/>
              </a:rPr>
            </a:br>
            <a:r>
              <a:rPr lang="en-US" b="0" i="0" u="none" strike="noStrike" baseline="0" dirty="0">
                <a:latin typeface="Times New Roman" charset="0"/>
              </a:rPr>
              <a:t>Non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moi</a:t>
            </a:r>
            <a:r>
              <a:rPr lang="en-US" b="0" i="0" u="none" strike="noStrike" baseline="0" dirty="0">
                <a:latin typeface="Times New Roman" charset="0"/>
              </a:rPr>
              <a:t> de </a:t>
            </a:r>
            <a:r>
              <a:rPr lang="en-US" b="0" i="0" u="none" strike="noStrike" baseline="0" dirty="0" err="1">
                <a:latin typeface="Times New Roman" charset="0"/>
              </a:rPr>
              <a:t>descendre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a:t>
            </a:r>
            <a:r>
              <a:rPr lang="en-US" b="0" i="0" u="none" strike="noStrike" baseline="0" dirty="0" err="1">
                <a:latin typeface="Times New Roman" charset="0"/>
              </a:rPr>
              <a:t>honte</a:t>
            </a:r>
            <a:r>
              <a:rPr lang="en-US" b="0" i="0" u="none" strike="noStrike" baseline="0" dirty="0">
                <a:latin typeface="Times New Roman" charset="0"/>
              </a:rPr>
              <a:t> des </a:t>
            </a:r>
            <a:r>
              <a:rPr lang="en-US" b="0" i="0" u="none" strike="noStrike" baseline="0" dirty="0" err="1">
                <a:latin typeface="Times New Roman" charset="0"/>
              </a:rPr>
              <a:t>tiens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If our love means we should think alike,</a:t>
            </a:r>
          </a:p>
          <a:p>
            <a:r>
              <a:rPr lang="en-US" dirty="0"/>
              <a:t>it is you who should raise your thoughts to mine.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213220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Je sais que ton </a:t>
            </a:r>
            <a:r>
              <a:rPr lang="en-US" b="0" i="0" u="none" strike="noStrike" baseline="0" dirty="0" err="1">
                <a:latin typeface="Times New Roman" charset="0"/>
              </a:rPr>
              <a:t>état</a:t>
            </a:r>
            <a:r>
              <a:rPr lang="en-US" b="0" i="0" u="none" strike="noStrike" baseline="0" dirty="0">
                <a:latin typeface="Times New Roman" charset="0"/>
              </a:rPr>
              <a:t>, encore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naissance,</a:t>
            </a:r>
            <a:br>
              <a:rPr lang="en-US" b="0" i="0" u="none" strike="noStrike" baseline="0" dirty="0">
                <a:latin typeface="Times New Roman" charset="0"/>
              </a:rPr>
            </a:br>
            <a:r>
              <a:rPr lang="en-US" b="0" i="0" u="none" strike="noStrike" baseline="0" dirty="0">
                <a:latin typeface="Times New Roman" charset="0"/>
              </a:rPr>
              <a:t>Ne </a:t>
            </a:r>
            <a:r>
              <a:rPr lang="en-US" b="0" i="0" u="none" strike="noStrike" baseline="0" dirty="0" err="1">
                <a:latin typeface="Times New Roman" charset="0"/>
              </a:rPr>
              <a:t>saurait</a:t>
            </a:r>
            <a:r>
              <a:rPr lang="en-US" b="0" i="0" u="none" strike="noStrike" baseline="0" dirty="0">
                <a:latin typeface="Times New Roman" charset="0"/>
              </a:rPr>
              <a:t>, sans la guerre, </a:t>
            </a:r>
            <a:r>
              <a:rPr lang="en-US" b="0" i="0" u="none" strike="noStrike" baseline="0" dirty="0" err="1">
                <a:latin typeface="Times New Roman" charset="0"/>
              </a:rPr>
              <a:t>affermir</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puissance ;</a:t>
            </a:r>
            <a:br>
              <a:rPr lang="en-US" b="0" i="0" u="none" strike="noStrike" baseline="0" dirty="0">
                <a:latin typeface="Times New Roman" charset="0"/>
              </a:rPr>
            </a:br>
            <a:r>
              <a:rPr lang="en-US" b="0" i="0" u="none" strike="noStrike" baseline="0" dirty="0">
                <a:latin typeface="Times New Roman" charset="0"/>
              </a:rPr>
              <a:t>Je sais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doit</a:t>
            </a:r>
            <a:r>
              <a:rPr lang="en-US" b="0" i="0" u="none" strike="noStrike" baseline="0" dirty="0">
                <a:latin typeface="Times New Roman" charset="0"/>
              </a:rPr>
              <a:t> </a:t>
            </a:r>
            <a:r>
              <a:rPr lang="en-US" b="0" i="0" u="none" strike="noStrike" baseline="0" dirty="0" err="1">
                <a:latin typeface="Times New Roman" charset="0"/>
              </a:rPr>
              <a:t>s’accroître</a:t>
            </a:r>
            <a:r>
              <a:rPr lang="en-US" b="0" i="0" u="none" strike="noStrike" baseline="0" dirty="0">
                <a:latin typeface="Times New Roman" charset="0"/>
              </a:rPr>
              <a:t>, et que </a:t>
            </a:r>
            <a:r>
              <a:rPr lang="en-US" b="0" i="0" u="none" strike="noStrike" baseline="0" dirty="0" err="1">
                <a:latin typeface="Times New Roman" charset="0"/>
              </a:rPr>
              <a:t>tes</a:t>
            </a:r>
            <a:r>
              <a:rPr lang="en-US" b="0" i="0" u="none" strike="noStrike" baseline="0" dirty="0">
                <a:latin typeface="Times New Roman" charset="0"/>
              </a:rPr>
              <a:t> grands </a:t>
            </a:r>
            <a:r>
              <a:rPr lang="en-US" b="0" i="0" u="none" strike="noStrike" baseline="0" dirty="0" err="1">
                <a:latin typeface="Times New Roman" charset="0"/>
              </a:rPr>
              <a:t>destins</a:t>
            </a:r>
            <a:br>
              <a:rPr lang="en-US" b="0" i="0" u="none" strike="noStrike" baseline="0" dirty="0">
                <a:latin typeface="Times New Roman" charset="0"/>
              </a:rPr>
            </a:br>
            <a:r>
              <a:rPr lang="en-US" b="0" i="0" u="none" strike="noStrike" baseline="0" dirty="0">
                <a:latin typeface="Times New Roman" charset="0"/>
              </a:rPr>
              <a:t>Ne le </a:t>
            </a:r>
            <a:r>
              <a:rPr lang="en-US" b="0" i="0" u="none" strike="noStrike" baseline="0" dirty="0" err="1">
                <a:latin typeface="Times New Roman" charset="0"/>
              </a:rPr>
              <a:t>borneront</a:t>
            </a:r>
            <a:r>
              <a:rPr lang="en-US" b="0" i="0" u="none" strike="noStrike" baseline="0" dirty="0">
                <a:latin typeface="Times New Roman" charset="0"/>
              </a:rPr>
              <a:t> pas chez les </a:t>
            </a:r>
            <a:r>
              <a:rPr lang="en-US" b="0" i="0" u="none" strike="noStrike" baseline="0" dirty="0" err="1">
                <a:latin typeface="Times New Roman" charset="0"/>
              </a:rPr>
              <a:t>peuples</a:t>
            </a:r>
            <a:r>
              <a:rPr lang="en-US" b="0" i="0" u="none" strike="noStrike" baseline="0" dirty="0">
                <a:latin typeface="Times New Roman" charset="0"/>
              </a:rPr>
              <a:t> </a:t>
            </a:r>
            <a:r>
              <a:rPr lang="en-US" b="0" i="0" u="none" strike="noStrike" baseline="0" dirty="0" err="1">
                <a:latin typeface="Times New Roman" charset="0"/>
              </a:rPr>
              <a:t>latins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Que les </a:t>
            </a:r>
            <a:r>
              <a:rPr lang="en-US" b="0" i="0" u="none" strike="noStrike" baseline="0" dirty="0" err="1">
                <a:latin typeface="Times New Roman" charset="0"/>
              </a:rPr>
              <a:t>dieux</a:t>
            </a:r>
            <a:r>
              <a:rPr lang="en-US" b="0" i="0" u="none" strike="noStrike" baseline="0" dirty="0">
                <a:latin typeface="Times New Roman" charset="0"/>
              </a:rPr>
              <a:t> </a:t>
            </a:r>
            <a:r>
              <a:rPr lang="en-US" b="0" i="0" u="none" strike="noStrike" baseline="0" dirty="0" err="1">
                <a:latin typeface="Times New Roman" charset="0"/>
              </a:rPr>
              <a:t>t’ont</a:t>
            </a:r>
            <a:r>
              <a:rPr lang="en-US" b="0" i="0" u="none" strike="noStrike" baseline="0" dirty="0">
                <a:latin typeface="Times New Roman" charset="0"/>
              </a:rPr>
              <a:t> </a:t>
            </a:r>
            <a:r>
              <a:rPr lang="en-US" b="0" i="0" u="none" strike="noStrike" baseline="0" dirty="0" err="1">
                <a:latin typeface="Times New Roman" charset="0"/>
              </a:rPr>
              <a:t>promis</a:t>
            </a:r>
            <a:r>
              <a:rPr lang="en-US" b="0" i="0" u="none" strike="noStrike" baseline="0" dirty="0">
                <a:latin typeface="Times New Roman" charset="0"/>
              </a:rPr>
              <a:t> </a:t>
            </a:r>
            <a:r>
              <a:rPr lang="en-US" b="0" i="0" u="none" strike="noStrike" baseline="0" dirty="0" err="1">
                <a:latin typeface="Times New Roman" charset="0"/>
              </a:rPr>
              <a:t>l’empire</a:t>
            </a:r>
            <a:r>
              <a:rPr lang="en-US" b="0" i="0" u="none" strike="noStrike" baseline="0" dirty="0">
                <a:latin typeface="Times New Roman" charset="0"/>
              </a:rPr>
              <a:t> de la </a:t>
            </a:r>
            <a:r>
              <a:rPr lang="en-US" b="0" i="0" u="none" strike="noStrike" baseline="0" dirty="0" err="1">
                <a:latin typeface="Times New Roman" charset="0"/>
              </a:rPr>
              <a:t>terre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que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n’en</a:t>
            </a:r>
            <a:r>
              <a:rPr lang="en-US" b="0" i="0" u="none" strike="noStrike" baseline="0" dirty="0">
                <a:latin typeface="Times New Roman" charset="0"/>
              </a:rPr>
              <a:t> </a:t>
            </a:r>
            <a:r>
              <a:rPr lang="en-US" b="0" i="0" u="none" strike="noStrike" baseline="0" dirty="0" err="1">
                <a:latin typeface="Times New Roman" charset="0"/>
              </a:rPr>
              <a:t>peux</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l’effet</a:t>
            </a:r>
            <a:r>
              <a:rPr lang="en-US" b="0" i="0" u="none" strike="noStrike" baseline="0" dirty="0">
                <a:latin typeface="Times New Roman" charset="0"/>
              </a:rPr>
              <a:t> que par la guerre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I know you must grow strong by conquest, and the gods</a:t>
            </a:r>
          </a:p>
          <a:p>
            <a:r>
              <a:rPr lang="en-US" dirty="0"/>
              <a:t>have promised you will rule the world, by war.</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315360048"/>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Je </a:t>
            </a:r>
            <a:r>
              <a:rPr lang="en-US" b="0" i="0" u="none" strike="noStrike" baseline="0" dirty="0" err="1">
                <a:latin typeface="Times New Roman" charset="0"/>
              </a:rPr>
              <a:t>t’aime</a:t>
            </a:r>
            <a:r>
              <a:rPr lang="en-US" b="0" i="0" u="none" strike="noStrike" baseline="0" dirty="0">
                <a:latin typeface="Times New Roman" charset="0"/>
              </a:rPr>
              <a:t>, et je </a:t>
            </a:r>
            <a:r>
              <a:rPr lang="en-US" b="0" i="0" u="none" strike="noStrike" baseline="0" dirty="0" err="1">
                <a:latin typeface="Times New Roman" charset="0"/>
              </a:rPr>
              <a:t>connais</a:t>
            </a:r>
            <a:r>
              <a:rPr lang="en-US" b="0" i="0" u="none" strike="noStrike" baseline="0" dirty="0">
                <a:latin typeface="Times New Roman" charset="0"/>
              </a:rPr>
              <a:t> la </a:t>
            </a:r>
            <a:r>
              <a:rPr lang="en-US" b="0" i="0" u="none" strike="noStrike" baseline="0" dirty="0" err="1">
                <a:latin typeface="Times New Roman" charset="0"/>
              </a:rPr>
              <a:t>douleur</a:t>
            </a:r>
            <a:r>
              <a:rPr lang="en-US" b="0" i="0" u="none" strike="noStrike" baseline="0" dirty="0">
                <a:latin typeface="Times New Roman" charset="0"/>
              </a:rPr>
              <a:t> qui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presse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Embrasse</a:t>
            </a:r>
            <a:r>
              <a:rPr lang="en-US" b="0" i="0" u="none" strike="noStrike" baseline="0" dirty="0">
                <a:latin typeface="Times New Roman" charset="0"/>
              </a:rPr>
              <a:t> ma </a:t>
            </a:r>
            <a:r>
              <a:rPr lang="en-US" b="0" i="0" u="none" strike="noStrike" baseline="0" dirty="0" err="1">
                <a:latin typeface="Times New Roman" charset="0"/>
              </a:rPr>
              <a:t>vertu</a:t>
            </a:r>
            <a:r>
              <a:rPr lang="en-US" b="0" i="0" u="none" strike="noStrike" baseline="0" dirty="0">
                <a:latin typeface="Times New Roman" charset="0"/>
              </a:rPr>
              <a:t> pour </a:t>
            </a:r>
            <a:r>
              <a:rPr lang="en-US" b="0" i="0" u="none" strike="noStrike" baseline="0" dirty="0" err="1">
                <a:latin typeface="Times New Roman" charset="0"/>
              </a:rPr>
              <a:t>vaincre</a:t>
            </a:r>
            <a:r>
              <a:rPr lang="en-US" b="0" i="0" u="none" strike="noStrike" baseline="0" dirty="0">
                <a:latin typeface="Times New Roman" charset="0"/>
              </a:rPr>
              <a:t> ta </a:t>
            </a:r>
            <a:r>
              <a:rPr lang="en-US" b="0" i="0" u="none" strike="noStrike" baseline="0" dirty="0" err="1">
                <a:latin typeface="Times New Roman" charset="0"/>
              </a:rPr>
              <a:t>faiblesse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Participe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ma </a:t>
            </a:r>
            <a:r>
              <a:rPr lang="en-US" b="0" i="0" u="none" strike="noStrike" baseline="0" dirty="0" err="1">
                <a:latin typeface="Times New Roman" charset="0"/>
              </a:rPr>
              <a:t>gloire</a:t>
            </a:r>
            <a:r>
              <a:rPr lang="en-US" b="0" i="0" u="none" strike="noStrike" baseline="0" dirty="0">
                <a:latin typeface="Times New Roman" charset="0"/>
              </a:rPr>
              <a:t> au lieu de la </a:t>
            </a:r>
            <a:r>
              <a:rPr lang="en-US" b="0" i="0" u="none" strike="noStrike" baseline="0" dirty="0" err="1">
                <a:latin typeface="Times New Roman" charset="0"/>
              </a:rPr>
              <a:t>souiller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Tâche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t’en</a:t>
            </a:r>
            <a:r>
              <a:rPr lang="en-US" b="0" i="0" u="none" strike="noStrike" baseline="0" dirty="0">
                <a:latin typeface="Times New Roman" charset="0"/>
              </a:rPr>
              <a:t> </a:t>
            </a:r>
            <a:r>
              <a:rPr lang="en-US" b="0" i="0" u="none" strike="noStrike" baseline="0" dirty="0" err="1">
                <a:latin typeface="Times New Roman" charset="0"/>
              </a:rPr>
              <a:t>revêtir</a:t>
            </a:r>
            <a:r>
              <a:rPr lang="en-US" b="0" i="0" u="none" strike="noStrike" baseline="0" dirty="0">
                <a:latin typeface="Times New Roman" charset="0"/>
              </a:rPr>
              <a:t>, non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m’en</a:t>
            </a:r>
            <a:r>
              <a:rPr lang="en-US" b="0" i="0" u="none" strike="noStrike" baseline="0" dirty="0">
                <a:latin typeface="Times New Roman" charset="0"/>
              </a:rPr>
              <a:t> </a:t>
            </a:r>
            <a:r>
              <a:rPr lang="en-US" b="0" i="0" u="none" strike="noStrike" baseline="0" dirty="0" err="1">
                <a:latin typeface="Times New Roman" charset="0"/>
              </a:rPr>
              <a:t>dépouiller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I love you and I know your grief. </a:t>
            </a:r>
          </a:p>
          <a:p>
            <a:r>
              <a:rPr lang="en-US" dirty="0"/>
              <a:t>Take strength from me; </a:t>
            </a:r>
          </a:p>
          <a:p>
            <a:r>
              <a:rPr lang="en-US" dirty="0"/>
              <a:t>share my </a:t>
            </a:r>
            <a:r>
              <a:rPr lang="en-US" dirty="0" err="1"/>
              <a:t>honour</a:t>
            </a:r>
            <a:r>
              <a:rPr lang="en-US" dirty="0"/>
              <a:t>, don’t destroy it.</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235059696"/>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Es-tu</a:t>
            </a:r>
            <a:r>
              <a:rPr lang="en-US" b="0" i="0" u="none" strike="noStrike" baseline="0" dirty="0">
                <a:latin typeface="Times New Roman" charset="0"/>
              </a:rPr>
              <a:t> de mon </a:t>
            </a:r>
            <a:r>
              <a:rPr lang="en-US" b="0" i="0" u="none" strike="noStrike" baseline="0" dirty="0" err="1">
                <a:latin typeface="Times New Roman" charset="0"/>
              </a:rPr>
              <a:t>honneur</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mortelle</a:t>
            </a:r>
            <a:r>
              <a:rPr lang="en-US" b="0" i="0" u="none" strike="noStrike" baseline="0" dirty="0">
                <a:latin typeface="Times New Roman" charset="0"/>
              </a:rPr>
              <a:t> </a:t>
            </a:r>
            <a:r>
              <a:rPr lang="en-US" b="0" i="0" u="none" strike="noStrike" baseline="0" dirty="0" err="1">
                <a:latin typeface="Times New Roman" charset="0"/>
              </a:rPr>
              <a:t>ennemie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Que je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plaise</a:t>
            </a:r>
            <a:r>
              <a:rPr lang="en-US" b="0" i="0" u="none" strike="noStrike" baseline="0" dirty="0">
                <a:latin typeface="Times New Roman" charset="0"/>
              </a:rPr>
              <a:t> </a:t>
            </a:r>
            <a:r>
              <a:rPr lang="en-US" b="0" i="0" u="none" strike="noStrike" baseline="0" dirty="0" err="1">
                <a:latin typeface="Times New Roman" charset="0"/>
              </a:rPr>
              <a:t>mieux</a:t>
            </a:r>
            <a:r>
              <a:rPr lang="en-US" b="0" i="0" u="none" strike="noStrike" baseline="0" dirty="0">
                <a:latin typeface="Times New Roman" charset="0"/>
              </a:rPr>
              <a:t> </a:t>
            </a:r>
            <a:r>
              <a:rPr lang="en-US" b="0" i="0" u="none" strike="noStrike" baseline="0" dirty="0" err="1">
                <a:latin typeface="Times New Roman" charset="0"/>
              </a:rPr>
              <a:t>couvert</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infamie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Sois</a:t>
            </a:r>
            <a:r>
              <a:rPr lang="en-US" b="0" i="0" u="none" strike="noStrike" baseline="0" dirty="0">
                <a:latin typeface="Times New Roman" charset="0"/>
              </a:rPr>
              <a:t> plus femme que </a:t>
            </a:r>
            <a:r>
              <a:rPr lang="en-US" b="0" i="0" u="none" strike="noStrike" baseline="0" dirty="0" err="1">
                <a:latin typeface="Times New Roman" charset="0"/>
              </a:rPr>
              <a:t>soeur</a:t>
            </a:r>
            <a:r>
              <a:rPr lang="en-US" b="0" i="0" u="none" strike="noStrike" baseline="0" dirty="0">
                <a:latin typeface="Times New Roman" charset="0"/>
              </a:rPr>
              <a:t>, et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réglant</a:t>
            </a:r>
            <a:r>
              <a:rPr lang="en-US" b="0" i="0" u="none" strike="noStrike" baseline="0" dirty="0">
                <a:latin typeface="Times New Roman" charset="0"/>
              </a:rPr>
              <a:t> sur </a:t>
            </a:r>
            <a:r>
              <a:rPr lang="en-US" b="0" i="0" u="none" strike="noStrike" baseline="0" dirty="0" err="1">
                <a:latin typeface="Times New Roman" charset="0"/>
              </a:rPr>
              <a:t>moi</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Fais-toi</a:t>
            </a:r>
            <a:r>
              <a:rPr lang="en-US" b="0" i="0" u="none" strike="noStrike" baseline="0" dirty="0">
                <a:latin typeface="Times New Roman" charset="0"/>
              </a:rPr>
              <a:t> de mon </a:t>
            </a:r>
            <a:r>
              <a:rPr lang="en-US" b="0" i="0" u="none" strike="noStrike" baseline="0" dirty="0" err="1">
                <a:latin typeface="Times New Roman" charset="0"/>
              </a:rPr>
              <a:t>exemple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immuable</a:t>
            </a:r>
            <a:r>
              <a:rPr lang="en-US" b="0" i="0" u="none" strike="noStrike" baseline="0" dirty="0">
                <a:latin typeface="Times New Roman" charset="0"/>
              </a:rPr>
              <a:t> </a:t>
            </a:r>
            <a:r>
              <a:rPr lang="en-US" b="0" i="0" u="none" strike="noStrike" baseline="0" dirty="0" err="1">
                <a:latin typeface="Times New Roman" charset="0"/>
              </a:rPr>
              <a:t>loi</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Do you hate my </a:t>
            </a:r>
            <a:r>
              <a:rPr lang="en-US" dirty="0" err="1"/>
              <a:t>honour</a:t>
            </a:r>
            <a:r>
              <a:rPr lang="en-US" dirty="0"/>
              <a:t>, prefer to see me shamed?</a:t>
            </a:r>
          </a:p>
          <a:p>
            <a:r>
              <a:rPr lang="en-US" dirty="0"/>
              <a:t>Be more wife than sister, and be ruled by my example.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42588383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err="1">
                <a:latin typeface="Times New Roman" charset="0"/>
              </a:rPr>
              <a:t>Cherche</a:t>
            </a:r>
            <a:r>
              <a:rPr lang="en-US" b="0" i="0" u="none" strike="noStrike" baseline="0" dirty="0">
                <a:latin typeface="Times New Roman" charset="0"/>
              </a:rPr>
              <a:t> pour </a:t>
            </a:r>
            <a:r>
              <a:rPr lang="en-US" b="0" i="0" u="none" strike="noStrike" baseline="0" dirty="0" err="1">
                <a:latin typeface="Times New Roman" charset="0"/>
              </a:rPr>
              <a:t>t’imiter</a:t>
            </a:r>
            <a:r>
              <a:rPr lang="en-US" b="0" i="0" u="none" strike="noStrike" baseline="0" dirty="0">
                <a:latin typeface="Times New Roman" charset="0"/>
              </a:rPr>
              <a:t> des </a:t>
            </a:r>
            <a:r>
              <a:rPr lang="en-US" b="0" i="0" u="none" strike="noStrike" baseline="0" dirty="0" err="1">
                <a:latin typeface="Times New Roman" charset="0"/>
              </a:rPr>
              <a:t>âmes</a:t>
            </a:r>
            <a:r>
              <a:rPr lang="en-US" b="0" i="0" u="none" strike="noStrike" baseline="0" dirty="0">
                <a:latin typeface="Times New Roman" charset="0"/>
              </a:rPr>
              <a:t> plus </a:t>
            </a:r>
            <a:r>
              <a:rPr lang="en-US" b="0" i="0" u="none" strike="noStrike" baseline="0" dirty="0" err="1">
                <a:latin typeface="Times New Roman" charset="0"/>
              </a:rPr>
              <a:t>parfaites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SABINE</a:t>
            </a:r>
          </a:p>
          <a:p>
            <a:r>
              <a:rPr lang="en-US" dirty="0"/>
              <a:t>Find loftier souls to imitate you.</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059665200"/>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Je ne </a:t>
            </a:r>
            <a:r>
              <a:rPr lang="en-US" b="0" i="0" u="none" strike="noStrike" baseline="0" dirty="0" err="1">
                <a:latin typeface="Times New Roman" charset="0"/>
              </a:rPr>
              <a:t>t’impute</a:t>
            </a:r>
            <a:r>
              <a:rPr lang="en-US" b="0" i="0" u="none" strike="noStrike" baseline="0" dirty="0">
                <a:latin typeface="Times New Roman" charset="0"/>
              </a:rPr>
              <a:t> point les </a:t>
            </a:r>
            <a:r>
              <a:rPr lang="en-US" b="0" i="0" u="none" strike="noStrike" baseline="0" dirty="0" err="1">
                <a:latin typeface="Times New Roman" charset="0"/>
              </a:rPr>
              <a:t>pertes</a:t>
            </a:r>
            <a:r>
              <a:rPr lang="en-US" b="0" i="0" u="none" strike="noStrike" baseline="0" dirty="0">
                <a:latin typeface="Times New Roman" charset="0"/>
              </a:rPr>
              <a:t> que </a:t>
            </a:r>
            <a:r>
              <a:rPr lang="en-US" b="0" i="0" u="none" strike="noStrike" baseline="0" dirty="0" err="1">
                <a:latin typeface="Times New Roman" charset="0"/>
              </a:rPr>
              <a:t>j’ai</a:t>
            </a:r>
            <a:r>
              <a:rPr lang="en-US" b="0" i="0" u="none" strike="noStrike" baseline="0" dirty="0">
                <a:latin typeface="Times New Roman" charset="0"/>
              </a:rPr>
              <a:t> </a:t>
            </a:r>
            <a:r>
              <a:rPr lang="en-US" b="0" i="0" u="none" strike="noStrike" baseline="0" dirty="0" err="1">
                <a:latin typeface="Times New Roman" charset="0"/>
              </a:rPr>
              <a:t>faites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J’en</a:t>
            </a:r>
            <a:r>
              <a:rPr lang="en-US" b="0" i="0" u="none" strike="noStrike" baseline="0" dirty="0">
                <a:latin typeface="Times New Roman" charset="0"/>
              </a:rPr>
              <a:t> </a:t>
            </a:r>
            <a:r>
              <a:rPr lang="en-US" b="0" i="0" u="none" strike="noStrike" baseline="0" dirty="0" err="1">
                <a:latin typeface="Times New Roman" charset="0"/>
              </a:rPr>
              <a:t>ai</a:t>
            </a:r>
            <a:r>
              <a:rPr lang="en-US" b="0" i="0" u="none" strike="noStrike" baseline="0" dirty="0">
                <a:latin typeface="Times New Roman" charset="0"/>
              </a:rPr>
              <a:t> les sentiments que je </a:t>
            </a:r>
            <a:r>
              <a:rPr lang="en-US" b="0" i="0" u="none" strike="noStrike" baseline="0" dirty="0" err="1">
                <a:latin typeface="Times New Roman" charset="0"/>
              </a:rPr>
              <a:t>dois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avoir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je </a:t>
            </a:r>
            <a:r>
              <a:rPr lang="en-US" b="0" i="0" u="none" strike="noStrike" baseline="0" dirty="0" err="1">
                <a:latin typeface="Times New Roman" charset="0"/>
              </a:rPr>
              <a:t>m’en</a:t>
            </a:r>
            <a:r>
              <a:rPr lang="en-US" b="0" i="0" u="none" strike="noStrike" baseline="0" dirty="0">
                <a:latin typeface="Times New Roman" charset="0"/>
              </a:rPr>
              <a:t> </a:t>
            </a:r>
            <a:r>
              <a:rPr lang="en-US" b="0" i="0" u="none" strike="noStrike" baseline="0" dirty="0" err="1">
                <a:latin typeface="Times New Roman" charset="0"/>
              </a:rPr>
              <a:t>prends</a:t>
            </a:r>
            <a:r>
              <a:rPr lang="en-US" b="0" i="0" u="none" strike="noStrike" baseline="0" dirty="0">
                <a:latin typeface="Times New Roman" charset="0"/>
              </a:rPr>
              <a:t> au sort </a:t>
            </a:r>
            <a:r>
              <a:rPr lang="en-US" b="0" i="0" u="none" strike="noStrike" baseline="0" dirty="0" err="1">
                <a:latin typeface="Times New Roman" charset="0"/>
              </a:rPr>
              <a:t>plutôt</a:t>
            </a:r>
            <a:r>
              <a:rPr lang="en-US" b="0" i="0" u="none" strike="noStrike" baseline="0" dirty="0">
                <a:latin typeface="Times New Roman" charset="0"/>
              </a:rPr>
              <a:t> </a:t>
            </a:r>
            <a:r>
              <a:rPr lang="en-US" b="0" i="0" u="none" strike="noStrike" baseline="0" dirty="0" err="1">
                <a:latin typeface="Times New Roman" charset="0"/>
              </a:rPr>
              <a:t>qu’à</a:t>
            </a:r>
            <a:r>
              <a:rPr lang="en-US" b="0" i="0" u="none" strike="noStrike" baseline="0" dirty="0">
                <a:latin typeface="Times New Roman" charset="0"/>
              </a:rPr>
              <a:t> ton devoir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I don’t blame you for my loss,</a:t>
            </a:r>
          </a:p>
          <a:p>
            <a:r>
              <a:rPr lang="en-US" dirty="0"/>
              <a:t>I feel as I ought, and I blame Fate.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711131829"/>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enfin</a:t>
            </a:r>
            <a:r>
              <a:rPr lang="en-US" b="0" i="0" u="none" strike="noStrike" baseline="0" dirty="0">
                <a:latin typeface="Times New Roman" charset="0"/>
              </a:rPr>
              <a:t> je </a:t>
            </a:r>
            <a:r>
              <a:rPr lang="en-US" b="0" i="0" u="none" strike="noStrike" baseline="0" dirty="0" err="1">
                <a:latin typeface="Times New Roman" charset="0"/>
              </a:rPr>
              <a:t>renonce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a:t>
            </a:r>
            <a:r>
              <a:rPr lang="en-US" b="0" i="0" u="none" strike="noStrike" baseline="0" dirty="0" err="1">
                <a:latin typeface="Times New Roman" charset="0"/>
              </a:rPr>
              <a:t>vertu</a:t>
            </a:r>
            <a:r>
              <a:rPr lang="en-US" b="0" i="0" u="none" strike="noStrike" baseline="0" dirty="0">
                <a:latin typeface="Times New Roman" charset="0"/>
              </a:rPr>
              <a:t> romaine,</a:t>
            </a:r>
            <a:br>
              <a:rPr lang="en-US" b="0" i="0" u="none" strike="noStrike" baseline="0" dirty="0">
                <a:latin typeface="Times New Roman" charset="0"/>
              </a:rPr>
            </a:br>
            <a:r>
              <a:rPr lang="en-US" b="0" i="0" u="none" strike="noStrike" baseline="0" dirty="0">
                <a:latin typeface="Times New Roman" charset="0"/>
              </a:rPr>
              <a:t>Si pour la </a:t>
            </a:r>
            <a:r>
              <a:rPr lang="en-US" b="0" i="0" u="none" strike="noStrike" baseline="0" dirty="0" err="1">
                <a:latin typeface="Times New Roman" charset="0"/>
              </a:rPr>
              <a:t>posséder</a:t>
            </a:r>
            <a:r>
              <a:rPr lang="en-US" b="0" i="0" u="none" strike="noStrike" baseline="0" dirty="0">
                <a:latin typeface="Times New Roman" charset="0"/>
              </a:rPr>
              <a:t> je </a:t>
            </a:r>
            <a:r>
              <a:rPr lang="en-US" b="0" i="0" u="none" strike="noStrike" baseline="0" dirty="0" err="1">
                <a:latin typeface="Times New Roman" charset="0"/>
              </a:rPr>
              <a:t>dois</a:t>
            </a:r>
            <a:r>
              <a:rPr lang="en-US" b="0" i="0" u="none" strike="noStrike" baseline="0" dirty="0">
                <a:latin typeface="Times New Roman" charset="0"/>
              </a:rPr>
              <a:t> </a:t>
            </a:r>
            <a:r>
              <a:rPr lang="en-US" b="0" i="0" u="none" strike="noStrike" baseline="0" dirty="0" err="1">
                <a:latin typeface="Times New Roman" charset="0"/>
              </a:rPr>
              <a:t>être</a:t>
            </a:r>
            <a:r>
              <a:rPr lang="en-US" b="0" i="0" u="none" strike="noStrike" baseline="0" dirty="0">
                <a:latin typeface="Times New Roman" charset="0"/>
              </a:rPr>
              <a:t> </a:t>
            </a:r>
            <a:r>
              <a:rPr lang="en-US" b="0" i="0" u="none" strike="noStrike" baseline="0" dirty="0" err="1">
                <a:latin typeface="Times New Roman" charset="0"/>
              </a:rPr>
              <a:t>inhumaine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ne </a:t>
            </a:r>
            <a:r>
              <a:rPr lang="en-US" b="0" i="0" u="none" strike="noStrike" baseline="0" dirty="0" err="1">
                <a:latin typeface="Times New Roman" charset="0"/>
              </a:rPr>
              <a:t>puis</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moi</a:t>
            </a:r>
            <a:r>
              <a:rPr lang="en-US" b="0" i="0" u="none" strike="noStrike" baseline="0" dirty="0">
                <a:latin typeface="Times New Roman" charset="0"/>
              </a:rPr>
              <a:t> la femme du </a:t>
            </a:r>
            <a:r>
              <a:rPr lang="en-US" b="0" i="0" u="none" strike="noStrike" baseline="0" dirty="0" err="1">
                <a:latin typeface="Times New Roman" charset="0"/>
              </a:rPr>
              <a:t>vainqueur</a:t>
            </a:r>
            <a:br>
              <a:rPr lang="en-US" b="0" i="0" u="none" strike="noStrike" baseline="0" dirty="0">
                <a:latin typeface="Times New Roman" charset="0"/>
              </a:rPr>
            </a:br>
            <a:r>
              <a:rPr lang="en-US" b="0" i="0" u="none" strike="noStrike" baseline="0" dirty="0">
                <a:latin typeface="Times New Roman" charset="0"/>
              </a:rPr>
              <a:t>Sans y </a:t>
            </a:r>
            <a:r>
              <a:rPr lang="en-US" b="0" i="0" u="none" strike="noStrike" baseline="0" dirty="0" err="1">
                <a:latin typeface="Times New Roman" charset="0"/>
              </a:rPr>
              <a:t>voir</a:t>
            </a:r>
            <a:r>
              <a:rPr lang="en-US" b="0" i="0" u="none" strike="noStrike" baseline="0" dirty="0">
                <a:latin typeface="Times New Roman" charset="0"/>
              </a:rPr>
              <a:t> des </a:t>
            </a:r>
            <a:r>
              <a:rPr lang="en-US" b="0" i="0" u="none" strike="noStrike" baseline="0" dirty="0" err="1">
                <a:latin typeface="Times New Roman" charset="0"/>
              </a:rPr>
              <a:t>vaincus</a:t>
            </a:r>
            <a:r>
              <a:rPr lang="en-US" b="0" i="0" u="none" strike="noStrike" baseline="0" dirty="0">
                <a:latin typeface="Times New Roman" charset="0"/>
              </a:rPr>
              <a:t> la </a:t>
            </a:r>
            <a:r>
              <a:rPr lang="en-US" b="0" i="0" u="none" strike="noStrike" baseline="0" dirty="0" err="1">
                <a:latin typeface="Times New Roman" charset="0"/>
              </a:rPr>
              <a:t>déplorable</a:t>
            </a:r>
            <a:r>
              <a:rPr lang="en-US" b="0" i="0" u="none" strike="noStrike" baseline="0" dirty="0">
                <a:latin typeface="Times New Roman" charset="0"/>
              </a:rPr>
              <a:t> </a:t>
            </a:r>
            <a:r>
              <a:rPr lang="en-US" b="0" i="0" u="none" strike="noStrike" baseline="0" dirty="0" err="1">
                <a:latin typeface="Times New Roman" charset="0"/>
              </a:rPr>
              <a:t>soeur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But I want no part of Roman virtue</a:t>
            </a:r>
          </a:p>
          <a:p>
            <a:r>
              <a:rPr lang="en-US" dirty="0"/>
              <a:t>if it destroys my humanity. I am not</a:t>
            </a:r>
          </a:p>
          <a:p>
            <a:r>
              <a:rPr lang="en-US" dirty="0"/>
              <a:t>the victor’s wife, but sister of the fallen.</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246154448"/>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Prenons</a:t>
            </a:r>
            <a:r>
              <a:rPr lang="en-US" b="0" i="0" u="none" strike="noStrike" baseline="0" dirty="0">
                <a:latin typeface="Times New Roman" charset="0"/>
              </a:rPr>
              <a:t> part </a:t>
            </a:r>
            <a:r>
              <a:rPr lang="en-US" b="0" i="0" u="none" strike="noStrike" baseline="0" dirty="0" err="1">
                <a:latin typeface="Times New Roman" charset="0"/>
              </a:rPr>
              <a:t>en</a:t>
            </a:r>
            <a:r>
              <a:rPr lang="en-US" b="0" i="0" u="none" strike="noStrike" baseline="0" dirty="0">
                <a:latin typeface="Times New Roman" charset="0"/>
              </a:rPr>
              <a:t> public aux </a:t>
            </a:r>
            <a:r>
              <a:rPr lang="en-US" b="0" i="0" u="none" strike="noStrike" baseline="0" dirty="0" err="1">
                <a:latin typeface="Times New Roman" charset="0"/>
              </a:rPr>
              <a:t>victoires</a:t>
            </a:r>
            <a:r>
              <a:rPr lang="en-US" b="0" i="0" u="none" strike="noStrike" baseline="0" dirty="0">
                <a:latin typeface="Times New Roman" charset="0"/>
              </a:rPr>
              <a:t> </a:t>
            </a:r>
            <a:r>
              <a:rPr lang="en-US" b="0" i="0" u="none" strike="noStrike" baseline="0" dirty="0" err="1">
                <a:latin typeface="Times New Roman" charset="0"/>
              </a:rPr>
              <a:t>publiques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Pleurons</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la </a:t>
            </a:r>
            <a:r>
              <a:rPr lang="en-US" b="0" i="0" u="none" strike="noStrike" baseline="0" dirty="0" err="1">
                <a:latin typeface="Times New Roman" charset="0"/>
              </a:rPr>
              <a:t>maison</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malheurs</a:t>
            </a:r>
            <a:r>
              <a:rPr lang="en-US" b="0" i="0" u="none" strike="noStrike" baseline="0" dirty="0">
                <a:latin typeface="Times New Roman" charset="0"/>
              </a:rPr>
              <a:t> </a:t>
            </a:r>
            <a:r>
              <a:rPr lang="en-US" b="0" i="0" u="none" strike="noStrike" baseline="0" dirty="0" err="1">
                <a:latin typeface="Times New Roman" charset="0"/>
              </a:rPr>
              <a:t>domestiques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ne </a:t>
            </a:r>
            <a:r>
              <a:rPr lang="en-US" b="0" i="0" u="none" strike="noStrike" baseline="0" dirty="0" err="1">
                <a:latin typeface="Times New Roman" charset="0"/>
              </a:rPr>
              <a:t>regardons</a:t>
            </a:r>
            <a:r>
              <a:rPr lang="en-US" b="0" i="0" u="none" strike="noStrike" baseline="0" dirty="0">
                <a:latin typeface="Times New Roman" charset="0"/>
              </a:rPr>
              <a:t> point des </a:t>
            </a:r>
            <a:r>
              <a:rPr lang="en-US" b="0" i="0" u="none" strike="noStrike" baseline="0" dirty="0" err="1">
                <a:latin typeface="Times New Roman" charset="0"/>
              </a:rPr>
              <a:t>biens</a:t>
            </a:r>
            <a:r>
              <a:rPr lang="en-US" b="0" i="0" u="none" strike="noStrike" baseline="0" dirty="0">
                <a:latin typeface="Times New Roman" charset="0"/>
              </a:rPr>
              <a:t> </a:t>
            </a:r>
            <a:r>
              <a:rPr lang="en-US" b="0" i="0" u="none" strike="noStrike" baseline="0" dirty="0" err="1">
                <a:latin typeface="Times New Roman" charset="0"/>
              </a:rPr>
              <a:t>communs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nous </a:t>
            </a:r>
            <a:r>
              <a:rPr lang="en-US" b="0" i="0" u="none" strike="noStrike" baseline="0" dirty="0" err="1">
                <a:latin typeface="Times New Roman" charset="0"/>
              </a:rPr>
              <a:t>voyons</a:t>
            </a:r>
            <a:r>
              <a:rPr lang="en-US" b="0" i="0" u="none" strike="noStrike" baseline="0" dirty="0">
                <a:latin typeface="Times New Roman" charset="0"/>
              </a:rPr>
              <a:t> des </a:t>
            </a:r>
            <a:r>
              <a:rPr lang="en-US" b="0" i="0" u="none" strike="noStrike" baseline="0" dirty="0" err="1">
                <a:latin typeface="Times New Roman" charset="0"/>
              </a:rPr>
              <a:t>maux</a:t>
            </a:r>
            <a:r>
              <a:rPr lang="en-US" b="0" i="0" u="none" strike="noStrike" baseline="0" dirty="0">
                <a:latin typeface="Times New Roman" charset="0"/>
              </a:rPr>
              <a:t> qui ne </a:t>
            </a:r>
            <a:r>
              <a:rPr lang="en-US" b="0" i="0" u="none" strike="noStrike" baseline="0" dirty="0" err="1">
                <a:latin typeface="Times New Roman" charset="0"/>
              </a:rPr>
              <a:t>sont</a:t>
            </a:r>
            <a:r>
              <a:rPr lang="en-US" b="0" i="0" u="none" strike="noStrike" baseline="0" dirty="0">
                <a:latin typeface="Times New Roman" charset="0"/>
              </a:rPr>
              <a:t> que pour nous.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Let us rejoice in public</a:t>
            </a:r>
          </a:p>
          <a:p>
            <a:r>
              <a:rPr lang="en-US" dirty="0"/>
              <a:t>but mourn our losses in private.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857281992"/>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Pourquoi</a:t>
            </a:r>
            <a:r>
              <a:rPr lang="en-US" b="0" i="0" u="none" strike="noStrike" baseline="0" dirty="0">
                <a:latin typeface="Times New Roman" charset="0"/>
              </a:rPr>
              <a:t> </a:t>
            </a:r>
            <a:r>
              <a:rPr lang="en-US" b="0" i="0" u="none" strike="noStrike" baseline="0" dirty="0" err="1">
                <a:latin typeface="Times New Roman" charset="0"/>
              </a:rPr>
              <a:t>veux-tu</a:t>
            </a:r>
            <a:r>
              <a:rPr lang="en-US" b="0" i="0" u="none" strike="noStrike" baseline="0" dirty="0">
                <a:latin typeface="Times New Roman" charset="0"/>
              </a:rPr>
              <a:t>, cruel, </a:t>
            </a:r>
            <a:r>
              <a:rPr lang="en-US" b="0" i="0" u="none" strike="noStrike" baseline="0" dirty="0" err="1">
                <a:latin typeface="Times New Roman" charset="0"/>
              </a:rPr>
              <a:t>agir</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sorte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Laisse </a:t>
            </a:r>
            <a:r>
              <a:rPr lang="en-US" b="0" i="0" u="none" strike="noStrike" baseline="0" dirty="0" err="1">
                <a:latin typeface="Times New Roman" charset="0"/>
              </a:rPr>
              <a:t>en</a:t>
            </a:r>
            <a:r>
              <a:rPr lang="en-US" b="0" i="0" u="none" strike="noStrike" baseline="0" dirty="0">
                <a:latin typeface="Times New Roman" charset="0"/>
              </a:rPr>
              <a:t> entrant </a:t>
            </a:r>
            <a:r>
              <a:rPr lang="en-US" b="0" i="0" u="none" strike="noStrike" baseline="0" dirty="0" err="1">
                <a:latin typeface="Times New Roman" charset="0"/>
              </a:rPr>
              <a:t>ici</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lauriers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a:t>
            </a:r>
            <a:r>
              <a:rPr lang="en-US" b="0" i="0" u="none" strike="noStrike" baseline="0" dirty="0" err="1">
                <a:latin typeface="Times New Roman" charset="0"/>
              </a:rPr>
              <a:t>porte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Mêle</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pleurs</a:t>
            </a:r>
            <a:r>
              <a:rPr lang="en-US" b="0" i="0" u="none" strike="noStrike" baseline="0" dirty="0">
                <a:latin typeface="Times New Roman" charset="0"/>
              </a:rPr>
              <a:t> aux miens.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Leave your laurels at the door. Weep with me.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663630399"/>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Quoi ?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lâches</a:t>
            </a:r>
            <a:r>
              <a:rPr lang="en-US" b="0" i="0" u="none" strike="noStrike" baseline="0" dirty="0">
                <a:latin typeface="Times New Roman" charset="0"/>
              </a:rPr>
              <a:t> </a:t>
            </a:r>
            <a:r>
              <a:rPr lang="en-US" b="0" i="0" u="none" strike="noStrike" baseline="0" dirty="0" err="1">
                <a:latin typeface="Times New Roman" charset="0"/>
              </a:rPr>
              <a:t>discours</a:t>
            </a:r>
            <a:br>
              <a:rPr lang="en-US" b="0" i="0" u="none" strike="noStrike" baseline="0" dirty="0">
                <a:latin typeface="Times New Roman" charset="0"/>
              </a:rPr>
            </a:br>
            <a:r>
              <a:rPr lang="en-US" b="0" i="0" u="none" strike="noStrike" baseline="0" dirty="0" err="1">
                <a:latin typeface="Times New Roman" charset="0"/>
              </a:rPr>
              <a:t>N’arment</a:t>
            </a:r>
            <a:r>
              <a:rPr lang="en-US" b="0" i="0" u="none" strike="noStrike" baseline="0" dirty="0">
                <a:latin typeface="Times New Roman" charset="0"/>
              </a:rPr>
              <a:t> point ta </a:t>
            </a:r>
            <a:r>
              <a:rPr lang="en-US" b="0" i="0" u="none" strike="noStrike" baseline="0" dirty="0" err="1">
                <a:latin typeface="Times New Roman" charset="0"/>
              </a:rPr>
              <a:t>vertu</a:t>
            </a:r>
            <a:r>
              <a:rPr lang="en-US" b="0" i="0" u="none" strike="noStrike" baseline="0" dirty="0">
                <a:latin typeface="Times New Roman" charset="0"/>
              </a:rPr>
              <a:t> </a:t>
            </a:r>
            <a:r>
              <a:rPr lang="en-US" b="0" i="0" u="none" strike="noStrike" baseline="0" dirty="0" err="1">
                <a:latin typeface="Times New Roman" charset="0"/>
              </a:rPr>
              <a:t>contre</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tristes </a:t>
            </a:r>
            <a:r>
              <a:rPr lang="en-US" b="0" i="0" u="none" strike="noStrike" baseline="0" dirty="0" err="1">
                <a:latin typeface="Times New Roman" charset="0"/>
              </a:rPr>
              <a:t>jours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Mon crime </a:t>
            </a:r>
            <a:r>
              <a:rPr lang="en-US" b="0" i="0" u="none" strike="noStrike" baseline="0" dirty="0" err="1">
                <a:latin typeface="Times New Roman" charset="0"/>
              </a:rPr>
              <a:t>redoublé</a:t>
            </a:r>
            <a:r>
              <a:rPr lang="en-US" b="0" i="0" u="none" strike="noStrike" baseline="0" dirty="0">
                <a:latin typeface="Times New Roman" charset="0"/>
              </a:rPr>
              <a:t> </a:t>
            </a:r>
            <a:r>
              <a:rPr lang="en-US" b="0" i="0" u="none" strike="noStrike" baseline="0" dirty="0" err="1">
                <a:latin typeface="Times New Roman" charset="0"/>
              </a:rPr>
              <a:t>n’émeut</a:t>
            </a:r>
            <a:r>
              <a:rPr lang="en-US" b="0" i="0" u="none" strike="noStrike" baseline="0" dirty="0">
                <a:latin typeface="Times New Roman" charset="0"/>
              </a:rPr>
              <a:t> point ta </a:t>
            </a:r>
            <a:r>
              <a:rPr lang="en-US" b="0" i="0" u="none" strike="noStrike" baseline="0" dirty="0" err="1">
                <a:latin typeface="Times New Roman" charset="0"/>
              </a:rPr>
              <a:t>colère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Don’t my words provoke your anger?</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399032053"/>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Que Camille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heureuse</a:t>
            </a:r>
            <a:r>
              <a:rPr lang="en-US" b="0" i="0" u="none" strike="noStrike" baseline="0" dirty="0">
                <a:latin typeface="Times New Roman" charset="0"/>
              </a:rPr>
              <a:t> ! Elle a </a:t>
            </a:r>
            <a:r>
              <a:rPr lang="en-US" b="0" i="0" u="none" strike="noStrike" baseline="0" dirty="0" err="1">
                <a:latin typeface="Times New Roman" charset="0"/>
              </a:rPr>
              <a:t>pu</a:t>
            </a:r>
            <a:r>
              <a:rPr lang="en-US" b="0" i="0" u="none" strike="noStrike" baseline="0" dirty="0">
                <a:latin typeface="Times New Roman" charset="0"/>
              </a:rPr>
              <a:t>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déplaire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Elle a </a:t>
            </a:r>
            <a:r>
              <a:rPr lang="en-US" b="0" i="0" u="none" strike="noStrike" baseline="0" dirty="0" err="1">
                <a:latin typeface="Times New Roman" charset="0"/>
              </a:rPr>
              <a:t>reçu</a:t>
            </a:r>
            <a:r>
              <a:rPr lang="en-US" b="0" i="0" u="none" strike="noStrike" baseline="0" dirty="0">
                <a:latin typeface="Times New Roman" charset="0"/>
              </a:rPr>
              <a:t> de </a:t>
            </a:r>
            <a:r>
              <a:rPr lang="en-US" b="0" i="0" u="none" strike="noStrike" baseline="0" dirty="0" err="1">
                <a:latin typeface="Times New Roman" charset="0"/>
              </a:rPr>
              <a:t>toi</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qu’elle</a:t>
            </a:r>
            <a:r>
              <a:rPr lang="en-US" b="0" i="0" u="none" strike="noStrike" baseline="0" dirty="0">
                <a:latin typeface="Times New Roman" charset="0"/>
              </a:rPr>
              <a:t> a </a:t>
            </a:r>
            <a:r>
              <a:rPr lang="en-US" b="0" i="0" u="none" strike="noStrike" baseline="0" dirty="0" err="1">
                <a:latin typeface="Times New Roman" charset="0"/>
              </a:rPr>
              <a:t>prétendu</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recouvre</a:t>
            </a:r>
            <a:r>
              <a:rPr lang="en-US" b="0" i="0" u="none" strike="noStrike" baseline="0" dirty="0">
                <a:latin typeface="Times New Roman" charset="0"/>
              </a:rPr>
              <a:t> </a:t>
            </a:r>
            <a:r>
              <a:rPr lang="en-US" b="0" i="0" u="none" strike="noStrike" baseline="0" dirty="0" err="1">
                <a:latin typeface="Times New Roman" charset="0"/>
              </a:rPr>
              <a:t>là</a:t>
            </a:r>
            <a:r>
              <a:rPr lang="en-US" b="0" i="0" u="none" strike="noStrike" baseline="0" dirty="0">
                <a:latin typeface="Times New Roman" charset="0"/>
              </a:rPr>
              <a:t>-bas tout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qu’elle</a:t>
            </a:r>
            <a:r>
              <a:rPr lang="en-US" b="0" i="0" u="none" strike="noStrike" baseline="0" dirty="0">
                <a:latin typeface="Times New Roman" charset="0"/>
              </a:rPr>
              <a:t> a perdu.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Happy Camille — she knew how to anger you,</a:t>
            </a:r>
          </a:p>
          <a:p>
            <a:r>
              <a:rPr lang="en-US" dirty="0"/>
              <a:t>she got what she wanted, and is now with </a:t>
            </a:r>
            <a:r>
              <a:rPr lang="en-US" dirty="0" err="1"/>
              <a:t>Curiace</a:t>
            </a:r>
            <a:r>
              <a:rPr lang="en-US" dirty="0"/>
              <a: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2087768837"/>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Cher </a:t>
            </a:r>
            <a:r>
              <a:rPr lang="en-US" b="0" i="0" u="none" strike="noStrike" baseline="0" dirty="0" err="1">
                <a:latin typeface="Times New Roman" charset="0"/>
              </a:rPr>
              <a:t>époux</a:t>
            </a:r>
            <a:r>
              <a:rPr lang="en-US" b="0" i="0" u="none" strike="noStrike" baseline="0" dirty="0">
                <a:latin typeface="Times New Roman" charset="0"/>
              </a:rPr>
              <a:t>, </a:t>
            </a:r>
            <a:r>
              <a:rPr lang="en-US" b="0" i="0" u="none" strike="noStrike" baseline="0" dirty="0" err="1">
                <a:latin typeface="Times New Roman" charset="0"/>
              </a:rPr>
              <a:t>cher</a:t>
            </a:r>
            <a:r>
              <a:rPr lang="en-US" b="0" i="0" u="none" strike="noStrike" baseline="0" dirty="0">
                <a:latin typeface="Times New Roman" charset="0"/>
              </a:rPr>
              <a:t> auteur du </a:t>
            </a:r>
            <a:r>
              <a:rPr lang="en-US" b="0" i="0" u="none" strike="noStrike" baseline="0" dirty="0" err="1">
                <a:latin typeface="Times New Roman" charset="0"/>
              </a:rPr>
              <a:t>tourment</a:t>
            </a:r>
            <a:r>
              <a:rPr lang="en-US" b="0" i="0" u="none" strike="noStrike" baseline="0" dirty="0">
                <a:latin typeface="Times New Roman" charset="0"/>
              </a:rPr>
              <a:t> qui me </a:t>
            </a:r>
            <a:r>
              <a:rPr lang="en-US" b="0" i="0" u="none" strike="noStrike" baseline="0" dirty="0" err="1">
                <a:latin typeface="Times New Roman" charset="0"/>
              </a:rPr>
              <a:t>presse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Écoute</a:t>
            </a:r>
            <a:r>
              <a:rPr lang="en-US" b="0" i="0" u="none" strike="noStrike" baseline="0" dirty="0">
                <a:latin typeface="Times New Roman" charset="0"/>
              </a:rPr>
              <a:t> la </a:t>
            </a:r>
            <a:r>
              <a:rPr lang="en-US" b="0" i="0" u="none" strike="noStrike" baseline="0" dirty="0" err="1">
                <a:latin typeface="Times New Roman" charset="0"/>
              </a:rPr>
              <a:t>pitié</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ta </a:t>
            </a:r>
            <a:r>
              <a:rPr lang="en-US" b="0" i="0" u="none" strike="noStrike" baseline="0" dirty="0" err="1">
                <a:latin typeface="Times New Roman" charset="0"/>
              </a:rPr>
              <a:t>colère</a:t>
            </a:r>
            <a:r>
              <a:rPr lang="en-US" b="0" i="0" u="none" strike="noStrike" baseline="0" dirty="0">
                <a:latin typeface="Times New Roman" charset="0"/>
              </a:rPr>
              <a:t> </a:t>
            </a:r>
            <a:r>
              <a:rPr lang="en-US" b="0" i="0" u="none" strike="noStrike" baseline="0" dirty="0" err="1">
                <a:latin typeface="Times New Roman" charset="0"/>
              </a:rPr>
              <a:t>cesse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Exerce</a:t>
            </a:r>
            <a:r>
              <a:rPr lang="en-US" b="0" i="0" u="none" strike="noStrike" baseline="0" dirty="0">
                <a:latin typeface="Times New Roman" charset="0"/>
              </a:rPr>
              <a:t> </a:t>
            </a:r>
            <a:r>
              <a:rPr lang="en-US" b="0" i="0" u="none" strike="noStrike" baseline="0" dirty="0" err="1">
                <a:latin typeface="Times New Roman" charset="0"/>
              </a:rPr>
              <a:t>l’une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l’autre</a:t>
            </a:r>
            <a:r>
              <a:rPr lang="en-US" b="0" i="0" u="none" strike="noStrike" baseline="0" dirty="0">
                <a:latin typeface="Times New Roman" charset="0"/>
              </a:rPr>
              <a:t>, après de </a:t>
            </a:r>
            <a:r>
              <a:rPr lang="en-US" b="0" i="0" u="none" strike="noStrike" baseline="0" dirty="0" err="1">
                <a:latin typeface="Times New Roman" charset="0"/>
              </a:rPr>
              <a:t>tels</a:t>
            </a:r>
            <a:r>
              <a:rPr lang="en-US" b="0" i="0" u="none" strike="noStrike" baseline="0" dirty="0">
                <a:latin typeface="Times New Roman" charset="0"/>
              </a:rPr>
              <a:t> </a:t>
            </a:r>
            <a:r>
              <a:rPr lang="en-US" b="0" i="0" u="none" strike="noStrike" baseline="0" dirty="0" err="1">
                <a:latin typeface="Times New Roman" charset="0"/>
              </a:rPr>
              <a:t>malheurs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punir</a:t>
            </a:r>
            <a:r>
              <a:rPr lang="en-US" b="0" i="0" u="none" strike="noStrike" baseline="0" dirty="0">
                <a:latin typeface="Times New Roman" charset="0"/>
              </a:rPr>
              <a:t> ma </a:t>
            </a:r>
            <a:r>
              <a:rPr lang="en-US" b="0" i="0" u="none" strike="noStrike" baseline="0" dirty="0" err="1">
                <a:latin typeface="Times New Roman" charset="0"/>
              </a:rPr>
              <a:t>faiblesse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finir</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douleurs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Dear husband, kill me out of pity,</a:t>
            </a:r>
          </a:p>
          <a:p>
            <a:r>
              <a:rPr lang="en-US" dirty="0"/>
              <a:t>if not from anger.</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3955351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Bien loin de </a:t>
            </a:r>
            <a:r>
              <a:rPr lang="en-US" b="0" i="0" u="none" strike="noStrike" baseline="0" dirty="0" err="1">
                <a:latin typeface="Times New Roman" charset="0"/>
              </a:rPr>
              <a:t>m’opposer</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noble </a:t>
            </a:r>
            <a:r>
              <a:rPr lang="en-US" b="0" i="0" u="none" strike="noStrike" baseline="0" dirty="0" err="1">
                <a:latin typeface="Times New Roman" charset="0"/>
              </a:rPr>
              <a:t>ardeur</a:t>
            </a:r>
            <a:br>
              <a:rPr lang="en-US" b="0" i="0" u="none" strike="noStrike" baseline="0" dirty="0">
                <a:latin typeface="Times New Roman" charset="0"/>
              </a:rPr>
            </a:br>
            <a:r>
              <a:rPr lang="en-US" b="0" i="0" u="none" strike="noStrike" baseline="0" dirty="0">
                <a:latin typeface="Times New Roman" charset="0"/>
              </a:rPr>
              <a:t>Qui suit </a:t>
            </a:r>
            <a:r>
              <a:rPr lang="en-US" b="0" i="0" u="none" strike="noStrike" baseline="0" dirty="0" err="1">
                <a:latin typeface="Times New Roman" charset="0"/>
              </a:rPr>
              <a:t>l’arrêt</a:t>
            </a:r>
            <a:r>
              <a:rPr lang="en-US" b="0" i="0" u="none" strike="noStrike" baseline="0" dirty="0">
                <a:latin typeface="Times New Roman" charset="0"/>
              </a:rPr>
              <a:t> des </a:t>
            </a:r>
            <a:r>
              <a:rPr lang="en-US" b="0" i="0" u="none" strike="noStrike" baseline="0" dirty="0" err="1">
                <a:latin typeface="Times New Roman" charset="0"/>
              </a:rPr>
              <a:t>dieux</a:t>
            </a:r>
            <a:r>
              <a:rPr lang="en-US" b="0" i="0" u="none" strike="noStrike" baseline="0" dirty="0">
                <a:latin typeface="Times New Roman" charset="0"/>
              </a:rPr>
              <a:t> et court </a:t>
            </a:r>
            <a:r>
              <a:rPr lang="en-US" b="0" i="0" u="none" strike="noStrike" baseline="0" dirty="0" err="1">
                <a:latin typeface="Times New Roman" charset="0"/>
              </a:rPr>
              <a:t>à</a:t>
            </a:r>
            <a:r>
              <a:rPr lang="en-US" b="0" i="0" u="none" strike="noStrike" baseline="0" dirty="0">
                <a:latin typeface="Times New Roman" charset="0"/>
              </a:rPr>
              <a:t> ta grandeur,</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voudrais</a:t>
            </a:r>
            <a:r>
              <a:rPr lang="en-US" b="0" i="0" u="none" strike="noStrike" baseline="0" dirty="0">
                <a:latin typeface="Times New Roman" charset="0"/>
              </a:rPr>
              <a:t> déjà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troupes </a:t>
            </a:r>
            <a:r>
              <a:rPr lang="en-US" b="0" i="0" u="none" strike="noStrike" baseline="0" dirty="0" err="1">
                <a:latin typeface="Times New Roman" charset="0"/>
              </a:rPr>
              <a:t>couronnées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D’un pas </a:t>
            </a:r>
            <a:r>
              <a:rPr lang="en-US" b="0" i="0" u="none" strike="noStrike" baseline="0" dirty="0" err="1">
                <a:latin typeface="Times New Roman" charset="0"/>
              </a:rPr>
              <a:t>victorieux</a:t>
            </a:r>
            <a:r>
              <a:rPr lang="en-US" b="0" i="0" u="none" strike="noStrike" baseline="0" dirty="0">
                <a:latin typeface="Times New Roman" charset="0"/>
              </a:rPr>
              <a:t> </a:t>
            </a:r>
            <a:r>
              <a:rPr lang="en-US" b="0" i="0" u="none" strike="noStrike" baseline="0" dirty="0" err="1">
                <a:latin typeface="Times New Roman" charset="0"/>
              </a:rPr>
              <a:t>franchir</a:t>
            </a:r>
            <a:r>
              <a:rPr lang="en-US" b="0" i="0" u="none" strike="noStrike" baseline="0" dirty="0">
                <a:latin typeface="Times New Roman" charset="0"/>
              </a:rPr>
              <a:t> les </a:t>
            </a:r>
            <a:r>
              <a:rPr lang="en-US" b="0" i="0" u="none" strike="noStrike" baseline="0" dirty="0" err="1">
                <a:latin typeface="Times New Roman" charset="0"/>
              </a:rPr>
              <a:t>Pyrénées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I accept that vision, I wish your troops were already</a:t>
            </a:r>
          </a:p>
          <a:p>
            <a:r>
              <a:rPr lang="en-US" dirty="0"/>
              <a:t>crossing the Pyrenees in triumph.</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266685940"/>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Je </a:t>
            </a:r>
            <a:r>
              <a:rPr lang="en-US" b="0" i="0" u="none" strike="noStrike" baseline="0" dirty="0" err="1">
                <a:latin typeface="Times New Roman" charset="0"/>
              </a:rPr>
              <a:t>demande</a:t>
            </a:r>
            <a:r>
              <a:rPr lang="en-US" b="0" i="0" u="none" strike="noStrike" baseline="0" dirty="0">
                <a:latin typeface="Times New Roman" charset="0"/>
              </a:rPr>
              <a:t> la mort pour grâce, </a:t>
            </a:r>
            <a:r>
              <a:rPr lang="en-US" b="0" i="0" u="none" strike="noStrike" baseline="0" dirty="0" err="1">
                <a:latin typeface="Times New Roman" charset="0"/>
              </a:rPr>
              <a:t>ou</a:t>
            </a:r>
            <a:r>
              <a:rPr lang="en-US" b="0" i="0" u="none" strike="noStrike" baseline="0" dirty="0">
                <a:latin typeface="Times New Roman" charset="0"/>
              </a:rPr>
              <a:t> pour </a:t>
            </a:r>
            <a:r>
              <a:rPr lang="en-US" b="0" i="0" u="none" strike="noStrike" baseline="0" dirty="0" err="1">
                <a:latin typeface="Times New Roman" charset="0"/>
              </a:rPr>
              <a:t>supplice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Qu’elle</a:t>
            </a:r>
            <a:r>
              <a:rPr lang="en-US" b="0" i="0" u="none" strike="noStrike" baseline="0" dirty="0">
                <a:latin typeface="Times New Roman" charset="0"/>
              </a:rPr>
              <a:t> </a:t>
            </a:r>
            <a:r>
              <a:rPr lang="en-US" b="0" i="0" u="none" strike="noStrike" baseline="0" dirty="0" err="1">
                <a:latin typeface="Times New Roman" charset="0"/>
              </a:rPr>
              <a:t>soit</a:t>
            </a:r>
            <a:r>
              <a:rPr lang="en-US" b="0" i="0" u="none" strike="noStrike" baseline="0" dirty="0">
                <a:latin typeface="Times New Roman" charset="0"/>
              </a:rPr>
              <a:t> un </a:t>
            </a:r>
            <a:r>
              <a:rPr lang="en-US" b="0" i="0" u="none" strike="noStrike" baseline="0" dirty="0" err="1">
                <a:latin typeface="Times New Roman" charset="0"/>
              </a:rPr>
              <a:t>effet</a:t>
            </a:r>
            <a:r>
              <a:rPr lang="en-US" b="0" i="0" u="none" strike="noStrike" baseline="0" dirty="0">
                <a:latin typeface="Times New Roman" charset="0"/>
              </a:rPr>
              <a:t> d’amour </a:t>
            </a:r>
            <a:r>
              <a:rPr lang="en-US" b="0" i="0" u="none" strike="noStrike" baseline="0" dirty="0" err="1">
                <a:latin typeface="Times New Roman" charset="0"/>
              </a:rPr>
              <a:t>ou</a:t>
            </a:r>
            <a:r>
              <a:rPr lang="en-US" b="0" i="0" u="none" strike="noStrike" baseline="0" dirty="0">
                <a:latin typeface="Times New Roman" charset="0"/>
              </a:rPr>
              <a:t> de justice,</a:t>
            </a:r>
            <a:br>
              <a:rPr lang="en-US" b="0" i="0" u="none" strike="noStrike" baseline="0" dirty="0">
                <a:latin typeface="Times New Roman" charset="0"/>
              </a:rPr>
            </a:br>
            <a:r>
              <a:rPr lang="en-US" b="0" i="0" u="none" strike="noStrike" baseline="0" dirty="0" err="1">
                <a:latin typeface="Times New Roman" charset="0"/>
              </a:rPr>
              <a:t>N’importe</a:t>
            </a:r>
            <a:r>
              <a:rPr lang="en-US" b="0" i="0" u="none" strike="noStrike" baseline="0" dirty="0">
                <a:latin typeface="Times New Roman" charset="0"/>
              </a:rPr>
              <a:t> :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traits </a:t>
            </a:r>
            <a:r>
              <a:rPr lang="en-US" b="0" i="0" u="none" strike="noStrike" baseline="0" dirty="0" err="1">
                <a:latin typeface="Times New Roman" charset="0"/>
              </a:rPr>
              <a:t>n’auront</a:t>
            </a:r>
            <a:r>
              <a:rPr lang="en-US" b="0" i="0" u="none" strike="noStrike" baseline="0" dirty="0">
                <a:latin typeface="Times New Roman" charset="0"/>
              </a:rPr>
              <a:t> </a:t>
            </a:r>
            <a:r>
              <a:rPr lang="en-US" b="0" i="0" u="none" strike="noStrike" baseline="0" dirty="0" err="1">
                <a:latin typeface="Times New Roman" charset="0"/>
              </a:rPr>
              <a:t>rien</a:t>
            </a:r>
            <a:r>
              <a:rPr lang="en-US" b="0" i="0" u="none" strike="noStrike" baseline="0" dirty="0">
                <a:latin typeface="Times New Roman" charset="0"/>
              </a:rPr>
              <a:t> que de </a:t>
            </a:r>
            <a:r>
              <a:rPr lang="en-US" b="0" i="0" u="none" strike="noStrike" baseline="0" dirty="0" err="1">
                <a:latin typeface="Times New Roman" charset="0"/>
              </a:rPr>
              <a:t>doux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Si je les </a:t>
            </a:r>
            <a:r>
              <a:rPr lang="en-US" b="0" i="0" u="none" strike="noStrike" baseline="0" dirty="0" err="1">
                <a:latin typeface="Times New Roman" charset="0"/>
              </a:rPr>
              <a:t>vois</a:t>
            </a:r>
            <a:r>
              <a:rPr lang="en-US" b="0" i="0" u="none" strike="noStrike" baseline="0" dirty="0">
                <a:latin typeface="Times New Roman" charset="0"/>
              </a:rPr>
              <a:t> </a:t>
            </a:r>
            <a:r>
              <a:rPr lang="en-US" b="0" i="0" u="none" strike="noStrike" baseline="0" dirty="0" err="1">
                <a:latin typeface="Times New Roman" charset="0"/>
              </a:rPr>
              <a:t>partir</a:t>
            </a:r>
            <a:r>
              <a:rPr lang="en-US" b="0" i="0" u="none" strike="noStrike" baseline="0" dirty="0">
                <a:latin typeface="Times New Roman" charset="0"/>
              </a:rPr>
              <a:t> de la main d’un </a:t>
            </a:r>
            <a:r>
              <a:rPr lang="en-US" b="0" i="0" u="none" strike="noStrike" baseline="0" dirty="0" err="1">
                <a:latin typeface="Times New Roman" charset="0"/>
              </a:rPr>
              <a:t>époux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I ask for death as mercy or as punishment,</a:t>
            </a:r>
          </a:p>
          <a:p>
            <a:r>
              <a:rPr lang="en-US" dirty="0"/>
              <a:t>and welcome it, coming from my husband.</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208995379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Two hours have passed. </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Father and son enter.</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They are discussing their attitudes to the killing of Camille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while they await the arrival of the King.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222563869"/>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The King, </a:t>
            </a:r>
            <a:r>
              <a:rPr lang="en-US" sz="1900" b="1" i="1" dirty="0" err="1">
                <a:solidFill>
                  <a:srgbClr val="FFFF00"/>
                </a:solidFill>
                <a:latin typeface="Palatino Linotype" charset="0"/>
              </a:rPr>
              <a:t>Tullus</a:t>
            </a:r>
            <a:r>
              <a:rPr lang="en-US" sz="1900" b="1" i="1" dirty="0">
                <a:solidFill>
                  <a:srgbClr val="FFFF00"/>
                </a:solidFill>
                <a:latin typeface="Palatino Linotype" charset="0"/>
              </a:rPr>
              <a:t>, has set out with the intention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of paying tribute to Horace as the </a:t>
            </a:r>
            <a:r>
              <a:rPr lang="en-US" sz="1900" b="1" i="1" dirty="0" err="1">
                <a:solidFill>
                  <a:srgbClr val="FFFF00"/>
                </a:solidFill>
                <a:latin typeface="Palatino Linotype" charset="0"/>
              </a:rPr>
              <a:t>Saviour</a:t>
            </a:r>
            <a:r>
              <a:rPr lang="en-US" sz="1900" b="1" i="1" dirty="0">
                <a:solidFill>
                  <a:srgbClr val="FFFF00"/>
                </a:solidFill>
                <a:latin typeface="Palatino Linotype" charset="0"/>
              </a:rPr>
              <a:t> of Rome.  </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He is about to find himself in the role of supreme judge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in a summary trial of Horace –– as a Parricide.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04894708"/>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Je ne plains point Camille :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était</a:t>
            </a:r>
            <a:r>
              <a:rPr lang="en-US" b="0" i="0" u="none" strike="noStrike" baseline="0" dirty="0">
                <a:latin typeface="Times New Roman" charset="0"/>
              </a:rPr>
              <a:t> </a:t>
            </a:r>
            <a:r>
              <a:rPr lang="en-US" b="0" i="0" u="none" strike="noStrike" baseline="0" dirty="0" err="1">
                <a:latin typeface="Times New Roman" charset="0"/>
              </a:rPr>
              <a:t>criminelle</a:t>
            </a:r>
            <a:r>
              <a:rPr lang="en-US" b="0" i="0" u="none" strike="noStrike" baseline="0" dirty="0">
                <a:latin typeface="Times New Roman" charset="0"/>
              </a:rPr>
              <a:t> ;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LE VIEIL HORACE</a:t>
            </a:r>
          </a:p>
          <a:p>
            <a:r>
              <a:rPr lang="en-US" dirty="0"/>
              <a:t>I don’t pity Camille: she was a criminal.</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896651472"/>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Je me </a:t>
            </a:r>
            <a:r>
              <a:rPr lang="en-US" b="0" i="0" u="none" strike="noStrike" baseline="0" dirty="0" err="1">
                <a:latin typeface="Times New Roman" charset="0"/>
              </a:rPr>
              <a:t>tiens</a:t>
            </a:r>
            <a:r>
              <a:rPr lang="en-US" b="0" i="0" u="none" strike="noStrike" baseline="0" dirty="0">
                <a:latin typeface="Times New Roman" charset="0"/>
              </a:rPr>
              <a:t> plus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plaindre</a:t>
            </a:r>
            <a:r>
              <a:rPr lang="en-US" b="0" i="0" u="none" strike="noStrike" baseline="0" dirty="0">
                <a:latin typeface="Times New Roman" charset="0"/>
              </a:rPr>
              <a:t>, et je </a:t>
            </a:r>
            <a:r>
              <a:rPr lang="en-US" b="0" i="0" u="none" strike="noStrike" baseline="0" dirty="0" err="1">
                <a:latin typeface="Times New Roman" charset="0"/>
              </a:rPr>
              <a:t>te</a:t>
            </a:r>
            <a:r>
              <a:rPr lang="en-US" b="0" i="0" u="none" strike="noStrike" baseline="0" dirty="0">
                <a:latin typeface="Times New Roman" charset="0"/>
              </a:rPr>
              <a:t> plains plus </a:t>
            </a:r>
            <a:r>
              <a:rPr lang="en-US" b="0" i="0" u="none" strike="noStrike" baseline="0" dirty="0" err="1">
                <a:latin typeface="Times New Roman" charset="0"/>
              </a:rPr>
              <a:t>qu’elle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Moi</a:t>
            </a:r>
            <a:r>
              <a:rPr lang="en-US" b="0" i="0" u="none" strike="noStrike" baseline="0" dirty="0">
                <a:latin typeface="Times New Roman" charset="0"/>
              </a:rPr>
              <a:t>, </a:t>
            </a:r>
            <a:r>
              <a:rPr lang="en-US" b="0" i="0" u="none" strike="noStrike" baseline="0" dirty="0" err="1">
                <a:latin typeface="Times New Roman" charset="0"/>
              </a:rPr>
              <a:t>d’avoir</a:t>
            </a:r>
            <a:r>
              <a:rPr lang="en-US" b="0" i="0" u="none" strike="noStrike" baseline="0" dirty="0">
                <a:latin typeface="Times New Roman" charset="0"/>
              </a:rPr>
              <a:t> </a:t>
            </a:r>
            <a:r>
              <a:rPr lang="en-US" b="0" i="0" u="none" strike="noStrike" baseline="0" dirty="0" err="1">
                <a:latin typeface="Times New Roman" charset="0"/>
              </a:rPr>
              <a:t>mis</a:t>
            </a:r>
            <a:r>
              <a:rPr lang="en-US" b="0" i="0" u="none" strike="noStrike" baseline="0" dirty="0">
                <a:latin typeface="Times New Roman" charset="0"/>
              </a:rPr>
              <a:t> au jour un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peu</a:t>
            </a:r>
            <a:r>
              <a:rPr lang="en-US" b="0" i="0" u="none" strike="noStrike" baseline="0" dirty="0">
                <a:latin typeface="Times New Roman" charset="0"/>
              </a:rPr>
              <a:t> </a:t>
            </a:r>
            <a:r>
              <a:rPr lang="en-US" b="0" i="0" u="none" strike="noStrike" baseline="0" dirty="0" err="1">
                <a:latin typeface="Times New Roman" charset="0"/>
              </a:rPr>
              <a:t>romain</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Toi, </a:t>
            </a:r>
            <a:r>
              <a:rPr lang="en-US" b="0" i="0" u="none" strike="noStrike" baseline="0" dirty="0" err="1">
                <a:latin typeface="Times New Roman" charset="0"/>
              </a:rPr>
              <a:t>d’avoir</a:t>
            </a:r>
            <a:r>
              <a:rPr lang="en-US" b="0" i="0" u="none" strike="noStrike" baseline="0" dirty="0">
                <a:latin typeface="Times New Roman" charset="0"/>
              </a:rPr>
              <a:t> par </a:t>
            </a:r>
            <a:r>
              <a:rPr lang="en-US" b="0" i="0" u="none" strike="noStrike" baseline="0" dirty="0" err="1">
                <a:latin typeface="Times New Roman" charset="0"/>
              </a:rPr>
              <a:t>sa</a:t>
            </a:r>
            <a:r>
              <a:rPr lang="en-US" b="0" i="0" u="none" strike="noStrike" baseline="0" dirty="0">
                <a:latin typeface="Times New Roman" charset="0"/>
              </a:rPr>
              <a:t> mort </a:t>
            </a:r>
            <a:r>
              <a:rPr lang="en-US" b="0" i="0" u="none" strike="noStrike" baseline="0" dirty="0" err="1">
                <a:latin typeface="Times New Roman" charset="0"/>
              </a:rPr>
              <a:t>déshonoré</a:t>
            </a:r>
            <a:r>
              <a:rPr lang="en-US" b="0" i="0" u="none" strike="noStrike" baseline="0" dirty="0">
                <a:latin typeface="Times New Roman" charset="0"/>
              </a:rPr>
              <a:t> ta main.</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I pity myself and you more:</a:t>
            </a:r>
          </a:p>
          <a:p>
            <a:r>
              <a:rPr lang="en-US" dirty="0"/>
              <a:t>myself as father of an un-Roman child,</a:t>
            </a:r>
          </a:p>
          <a:p>
            <a:r>
              <a:rPr lang="en-US" dirty="0"/>
              <a:t>you for staining your </a:t>
            </a:r>
            <a:r>
              <a:rPr lang="en-US" dirty="0" err="1"/>
              <a:t>honour</a:t>
            </a:r>
            <a:r>
              <a:rPr lang="en-US" dirty="0"/>
              <a:t> by her death.</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1128538905"/>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Je ne la </a:t>
            </a:r>
            <a:r>
              <a:rPr lang="en-US" b="0" i="0" u="none" strike="noStrike" baseline="0" dirty="0" err="1">
                <a:latin typeface="Times New Roman" charset="0"/>
              </a:rPr>
              <a:t>trouve</a:t>
            </a:r>
            <a:r>
              <a:rPr lang="en-US" b="0" i="0" u="none" strike="noStrike" baseline="0" dirty="0">
                <a:latin typeface="Times New Roman" charset="0"/>
              </a:rPr>
              <a:t> point </a:t>
            </a:r>
            <a:r>
              <a:rPr lang="en-US" b="0" i="0" u="none" strike="noStrike" baseline="0" dirty="0" err="1">
                <a:latin typeface="Times New Roman" charset="0"/>
              </a:rPr>
              <a:t>injuste</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trop </a:t>
            </a:r>
            <a:r>
              <a:rPr lang="en-US" b="0" i="0" u="none" strike="noStrike" baseline="0" dirty="0" err="1">
                <a:latin typeface="Times New Roman" charset="0"/>
              </a:rPr>
              <a:t>prompte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pouvais</a:t>
            </a:r>
            <a:r>
              <a:rPr lang="en-US" b="0" i="0" u="none" strike="noStrike" baseline="0" dirty="0">
                <a:latin typeface="Times New Roman" charset="0"/>
              </a:rPr>
              <a:t>, mon </a:t>
            </a:r>
            <a:r>
              <a:rPr lang="en-US" b="0" i="0" u="none" strike="noStrike" baseline="0" dirty="0" err="1">
                <a:latin typeface="Times New Roman" charset="0"/>
              </a:rPr>
              <a:t>fils</a:t>
            </a:r>
            <a:r>
              <a:rPr lang="en-US" b="0" i="0" u="none" strike="noStrike" baseline="0" dirty="0">
                <a:latin typeface="Times New Roman" charset="0"/>
              </a:rPr>
              <a:t>, </a:t>
            </a:r>
            <a:r>
              <a:rPr lang="en-US" b="0" i="0" u="none" strike="noStrike" baseline="0" dirty="0" err="1">
                <a:latin typeface="Times New Roman" charset="0"/>
              </a:rPr>
              <a:t>t’en</a:t>
            </a:r>
            <a:r>
              <a:rPr lang="en-US" b="0" i="0" u="none" strike="noStrike" baseline="0" dirty="0">
                <a:latin typeface="Times New Roman" charset="0"/>
              </a:rPr>
              <a:t> </a:t>
            </a:r>
            <a:r>
              <a:rPr lang="en-US" b="0" i="0" u="none" strike="noStrike" baseline="0" dirty="0" err="1">
                <a:latin typeface="Times New Roman" charset="0"/>
              </a:rPr>
              <a:t>épargner</a:t>
            </a:r>
            <a:r>
              <a:rPr lang="en-US" b="0" i="0" u="none" strike="noStrike" baseline="0" dirty="0">
                <a:latin typeface="Times New Roman" charset="0"/>
              </a:rPr>
              <a:t> la </a:t>
            </a:r>
            <a:r>
              <a:rPr lang="en-US" b="0" i="0" u="none" strike="noStrike" baseline="0" dirty="0" err="1">
                <a:latin typeface="Times New Roman" charset="0"/>
              </a:rPr>
              <a:t>honte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Son crime, </a:t>
            </a:r>
            <a:r>
              <a:rPr lang="en-US" b="0" i="0" u="none" strike="noStrike" baseline="0" dirty="0" err="1">
                <a:latin typeface="Times New Roman" charset="0"/>
              </a:rPr>
              <a:t>quoique</a:t>
            </a:r>
            <a:r>
              <a:rPr lang="en-US" b="0" i="0" u="none" strike="noStrike" baseline="0" dirty="0">
                <a:latin typeface="Times New Roman" charset="0"/>
              </a:rPr>
              <a:t> </a:t>
            </a:r>
            <a:r>
              <a:rPr lang="en-US" b="0" i="0" u="none" strike="noStrike" baseline="0" dirty="0" err="1">
                <a:latin typeface="Times New Roman" charset="0"/>
              </a:rPr>
              <a:t>énorme</a:t>
            </a:r>
            <a:r>
              <a:rPr lang="en-US" b="0" i="0" u="none" strike="noStrike" baseline="0" dirty="0">
                <a:latin typeface="Times New Roman" charset="0"/>
              </a:rPr>
              <a:t> et </a:t>
            </a:r>
            <a:r>
              <a:rPr lang="en-US" b="0" i="0" u="none" strike="noStrike" baseline="0" dirty="0" err="1">
                <a:latin typeface="Times New Roman" charset="0"/>
              </a:rPr>
              <a:t>digne</a:t>
            </a:r>
            <a:r>
              <a:rPr lang="en-US" b="0" i="0" u="none" strike="noStrike" baseline="0" dirty="0">
                <a:latin typeface="Times New Roman" charset="0"/>
              </a:rPr>
              <a:t> du </a:t>
            </a:r>
            <a:r>
              <a:rPr lang="en-US" b="0" i="0" u="none" strike="noStrike" baseline="0" dirty="0" err="1">
                <a:latin typeface="Times New Roman" charset="0"/>
              </a:rPr>
              <a:t>trépas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Était</a:t>
            </a:r>
            <a:r>
              <a:rPr lang="en-US" b="0" i="0" u="none" strike="noStrike" baseline="0" dirty="0">
                <a:latin typeface="Times New Roman" charset="0"/>
              </a:rPr>
              <a:t> </a:t>
            </a:r>
            <a:r>
              <a:rPr lang="en-US" b="0" i="0" u="none" strike="noStrike" baseline="0" dirty="0" err="1">
                <a:latin typeface="Times New Roman" charset="0"/>
              </a:rPr>
              <a:t>mieux</a:t>
            </a:r>
            <a:r>
              <a:rPr lang="en-US" b="0" i="0" u="none" strike="noStrike" baseline="0" dirty="0">
                <a:latin typeface="Times New Roman" charset="0"/>
              </a:rPr>
              <a:t> </a:t>
            </a:r>
            <a:r>
              <a:rPr lang="en-US" b="0" i="0" u="none" strike="noStrike" baseline="0" dirty="0" err="1">
                <a:latin typeface="Times New Roman" charset="0"/>
              </a:rPr>
              <a:t>impuni</a:t>
            </a:r>
            <a:r>
              <a:rPr lang="en-US" b="0" i="0" u="none" strike="noStrike" baseline="0" dirty="0">
                <a:latin typeface="Times New Roman" charset="0"/>
              </a:rPr>
              <a:t> que </a:t>
            </a:r>
            <a:r>
              <a:rPr lang="en-US" b="0" i="0" u="none" strike="noStrike" baseline="0" dirty="0" err="1">
                <a:latin typeface="Times New Roman" charset="0"/>
              </a:rPr>
              <a:t>puni</a:t>
            </a:r>
            <a:r>
              <a:rPr lang="en-US" b="0" i="0" u="none" strike="noStrike" baseline="0" dirty="0">
                <a:latin typeface="Times New Roman" charset="0"/>
              </a:rPr>
              <a:t> par ton bras.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Her death was just, but you could have avoided the shame. </a:t>
            </a:r>
          </a:p>
          <a:p>
            <a:r>
              <a:rPr lang="en-US" dirty="0"/>
              <a:t>Better if anyone but you had killed her.</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777806031"/>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err="1">
                <a:latin typeface="Times New Roman" charset="0"/>
              </a:rPr>
              <a:t>Disposez</a:t>
            </a:r>
            <a:r>
              <a:rPr lang="en-US" b="0" i="0" u="none" strike="noStrike" baseline="0" dirty="0">
                <a:latin typeface="Times New Roman" charset="0"/>
              </a:rPr>
              <a:t> de mon sang, les </a:t>
            </a:r>
            <a:r>
              <a:rPr lang="en-US" b="0" i="0" u="none" strike="noStrike" baseline="0" dirty="0" err="1">
                <a:latin typeface="Times New Roman" charset="0"/>
              </a:rPr>
              <a:t>lois</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font maître ;	</a:t>
            </a:r>
            <a:br>
              <a:rPr lang="en-US" b="0" i="0" u="none" strike="noStrike" baseline="0" dirty="0">
                <a:latin typeface="Times New Roman" charset="0"/>
              </a:rPr>
            </a:br>
            <a:r>
              <a:rPr lang="en-US" b="0" i="0" u="none" strike="noStrike" baseline="0" dirty="0" err="1">
                <a:latin typeface="Times New Roman" charset="0"/>
              </a:rPr>
              <a:t>J’ai</a:t>
            </a:r>
            <a:r>
              <a:rPr lang="en-US" b="0" i="0" u="none" strike="noStrike" baseline="0" dirty="0">
                <a:latin typeface="Times New Roman" charset="0"/>
              </a:rPr>
              <a:t> cru devoir le </a:t>
            </a:r>
            <a:r>
              <a:rPr lang="en-US" b="0" i="0" u="none" strike="noStrike" baseline="0" dirty="0" err="1">
                <a:latin typeface="Times New Roman" charset="0"/>
              </a:rPr>
              <a:t>sien</a:t>
            </a:r>
            <a:r>
              <a:rPr lang="en-US" b="0" i="0" u="none" strike="noStrike" baseline="0" dirty="0">
                <a:latin typeface="Times New Roman" charset="0"/>
              </a:rPr>
              <a:t> aux </a:t>
            </a:r>
            <a:r>
              <a:rPr lang="en-US" b="0" i="0" u="none" strike="noStrike" baseline="0" dirty="0" err="1">
                <a:latin typeface="Times New Roman" charset="0"/>
              </a:rPr>
              <a:t>lieux</a:t>
            </a:r>
            <a:r>
              <a:rPr lang="en-US" b="0" i="0" u="none" strike="noStrike" baseline="0" dirty="0">
                <a:latin typeface="Times New Roman" charset="0"/>
              </a:rPr>
              <a:t> qui </a:t>
            </a:r>
            <a:r>
              <a:rPr lang="en-US" b="0" i="0" u="none" strike="noStrike" baseline="0" dirty="0" err="1">
                <a:latin typeface="Times New Roman" charset="0"/>
              </a:rPr>
              <a:t>m’ont</a:t>
            </a:r>
            <a:r>
              <a:rPr lang="en-US" b="0" i="0" u="none" strike="noStrike" baseline="0" dirty="0">
                <a:latin typeface="Times New Roman" charset="0"/>
              </a:rPr>
              <a:t> vu </a:t>
            </a:r>
            <a:r>
              <a:rPr lang="en-US" b="0" i="0" u="none" strike="noStrike" baseline="0" dirty="0" err="1">
                <a:latin typeface="Times New Roman" charset="0"/>
              </a:rPr>
              <a:t>naître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HORACE</a:t>
            </a:r>
          </a:p>
          <a:p>
            <a:r>
              <a:rPr lang="en-US" dirty="0"/>
              <a:t>Kill me, it is your right. I thought I owed her death to Rome.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853003728"/>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Ma main </a:t>
            </a:r>
            <a:r>
              <a:rPr lang="en-US" b="0" i="0" u="none" strike="noStrike" baseline="0" dirty="0" err="1">
                <a:latin typeface="Times New Roman" charset="0"/>
              </a:rPr>
              <a:t>n’a</a:t>
            </a:r>
            <a:r>
              <a:rPr lang="en-US" b="0" i="0" u="none" strike="noStrike" baseline="0" dirty="0">
                <a:latin typeface="Times New Roman" charset="0"/>
              </a:rPr>
              <a:t> </a:t>
            </a:r>
            <a:r>
              <a:rPr lang="en-US" b="0" i="0" u="none" strike="noStrike" baseline="0" dirty="0" err="1">
                <a:latin typeface="Times New Roman" charset="0"/>
              </a:rPr>
              <a:t>pu</a:t>
            </a:r>
            <a:r>
              <a:rPr lang="en-US" b="0" i="0" u="none" strike="noStrike" baseline="0" dirty="0">
                <a:latin typeface="Times New Roman" charset="0"/>
              </a:rPr>
              <a:t> </a:t>
            </a:r>
            <a:r>
              <a:rPr lang="en-US" b="0" i="0" u="none" strike="noStrike" baseline="0" dirty="0" err="1">
                <a:latin typeface="Times New Roman" charset="0"/>
              </a:rPr>
              <a:t>souffrir</a:t>
            </a:r>
            <a:r>
              <a:rPr lang="en-US" b="0" i="0" u="none" strike="noStrike" baseline="0" dirty="0">
                <a:latin typeface="Times New Roman" charset="0"/>
              </a:rPr>
              <a:t> de crime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votre</a:t>
            </a:r>
            <a:r>
              <a:rPr lang="en-US" b="0" i="0" u="none" strike="noStrike" baseline="0" dirty="0">
                <a:latin typeface="Times New Roman" charset="0"/>
              </a:rPr>
              <a:t> race ;	</a:t>
            </a:r>
            <a:br>
              <a:rPr lang="en-US" b="0" i="0" u="none" strike="noStrike" baseline="0" dirty="0">
                <a:latin typeface="Times New Roman" charset="0"/>
              </a:rPr>
            </a:br>
            <a:r>
              <a:rPr lang="en-US" b="0" i="0" u="none" strike="noStrike" baseline="0" dirty="0">
                <a:latin typeface="Times New Roman" charset="0"/>
              </a:rPr>
              <a:t>Ne </a:t>
            </a:r>
            <a:r>
              <a:rPr lang="en-US" b="0" i="0" u="none" strike="noStrike" baseline="0" dirty="0" err="1">
                <a:latin typeface="Times New Roman" charset="0"/>
              </a:rPr>
              <a:t>souffrez</a:t>
            </a:r>
            <a:r>
              <a:rPr lang="en-US" b="0" i="0" u="none" strike="noStrike" baseline="0" dirty="0">
                <a:latin typeface="Times New Roman" charset="0"/>
              </a:rPr>
              <a:t> point de </a:t>
            </a:r>
            <a:r>
              <a:rPr lang="en-US" b="0" i="0" u="none" strike="noStrike" baseline="0" dirty="0" err="1">
                <a:latin typeface="Times New Roman" charset="0"/>
              </a:rPr>
              <a:t>tache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la </a:t>
            </a:r>
            <a:r>
              <a:rPr lang="en-US" b="0" i="0" u="none" strike="noStrike" baseline="0" dirty="0" err="1">
                <a:latin typeface="Times New Roman" charset="0"/>
              </a:rPr>
              <a:t>maison</a:t>
            </a:r>
            <a:r>
              <a:rPr lang="en-US" b="0" i="0" u="none" strike="noStrike" baseline="0" dirty="0">
                <a:latin typeface="Times New Roman" charset="0"/>
              </a:rPr>
              <a:t> </a:t>
            </a:r>
            <a:r>
              <a:rPr lang="en-US" b="0" i="0" u="none" strike="noStrike" baseline="0" dirty="0" err="1">
                <a:latin typeface="Times New Roman" charset="0"/>
              </a:rPr>
              <a:t>d’Horace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actions </a:t>
            </a:r>
            <a:r>
              <a:rPr lang="en-US" b="0" i="0" u="none" strike="noStrike" baseline="0" dirty="0" err="1">
                <a:latin typeface="Times New Roman" charset="0"/>
              </a:rPr>
              <a:t>dont</a:t>
            </a:r>
            <a:r>
              <a:rPr lang="en-US" b="0" i="0" u="none" strike="noStrike" baseline="0" dirty="0">
                <a:latin typeface="Times New Roman" charset="0"/>
              </a:rPr>
              <a:t> </a:t>
            </a:r>
            <a:r>
              <a:rPr lang="en-US" b="0" i="0" u="none" strike="noStrike" baseline="0" dirty="0" err="1">
                <a:latin typeface="Times New Roman" charset="0"/>
              </a:rPr>
              <a:t>l’honneur</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blessé</a:t>
            </a:r>
            <a:br>
              <a:rPr lang="en-US" b="0" i="0" u="none" strike="noStrike" baseline="0" dirty="0">
                <a:latin typeface="Times New Roman" charset="0"/>
              </a:rPr>
            </a:b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père</a:t>
            </a:r>
            <a:r>
              <a:rPr lang="en-US" b="0" i="0" u="none" strike="noStrike" baseline="0" dirty="0">
                <a:latin typeface="Times New Roman" charset="0"/>
              </a:rPr>
              <a:t> </a:t>
            </a:r>
            <a:r>
              <a:rPr lang="en-US" b="0" i="0" u="none" strike="noStrike" baseline="0" dirty="0" err="1">
                <a:latin typeface="Times New Roman" charset="0"/>
              </a:rPr>
              <a:t>tel</a:t>
            </a:r>
            <a:r>
              <a:rPr lang="en-US" b="0" i="0" u="none" strike="noStrike" baseline="0" dirty="0">
                <a:latin typeface="Times New Roman" charset="0"/>
              </a:rPr>
              <a:t> que </a:t>
            </a:r>
            <a:r>
              <a:rPr lang="en-US" b="0" i="0" u="none" strike="noStrike" baseline="0" dirty="0" err="1">
                <a:latin typeface="Times New Roman" charset="0"/>
              </a:rPr>
              <a:t>vous</a:t>
            </a:r>
            <a:r>
              <a:rPr lang="en-US" b="0" i="0" u="none" strike="noStrike" baseline="0" dirty="0">
                <a:latin typeface="Times New Roman" charset="0"/>
              </a:rPr>
              <a:t> se </a:t>
            </a:r>
            <a:r>
              <a:rPr lang="en-US" b="0" i="0" u="none" strike="noStrike" baseline="0" dirty="0" err="1">
                <a:latin typeface="Times New Roman" charset="0"/>
              </a:rPr>
              <a:t>montre</a:t>
            </a:r>
            <a:r>
              <a:rPr lang="en-US" b="0" i="0" u="none" strike="noStrike" baseline="0" dirty="0">
                <a:latin typeface="Times New Roman" charset="0"/>
              </a:rPr>
              <a:t> </a:t>
            </a:r>
            <a:r>
              <a:rPr lang="en-US" b="0" i="0" u="none" strike="noStrike" baseline="0" dirty="0" err="1">
                <a:latin typeface="Times New Roman" charset="0"/>
              </a:rPr>
              <a:t>intéressé</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I couldn’t endure crime in our family:</a:t>
            </a:r>
          </a:p>
          <a:p>
            <a:r>
              <a:rPr lang="en-US" dirty="0"/>
              <a:t>but your </a:t>
            </a:r>
            <a:r>
              <a:rPr lang="en-US" dirty="0" err="1"/>
              <a:t>honour</a:t>
            </a:r>
            <a:r>
              <a:rPr lang="en-US" dirty="0"/>
              <a:t> is now compromised by what I did.</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980312771"/>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Son amour </a:t>
            </a:r>
            <a:r>
              <a:rPr lang="en-US" b="0" i="0" u="none" strike="noStrike" baseline="0" dirty="0" err="1">
                <a:latin typeface="Times New Roman" charset="0"/>
              </a:rPr>
              <a:t>doit</a:t>
            </a:r>
            <a:r>
              <a:rPr lang="en-US" b="0" i="0" u="none" strike="noStrike" baseline="0" dirty="0">
                <a:latin typeface="Times New Roman" charset="0"/>
              </a:rPr>
              <a:t> se </a:t>
            </a:r>
            <a:r>
              <a:rPr lang="en-US" b="0" i="0" u="none" strike="noStrike" baseline="0" dirty="0" err="1">
                <a:latin typeface="Times New Roman" charset="0"/>
              </a:rPr>
              <a:t>taire</a:t>
            </a:r>
            <a:r>
              <a:rPr lang="en-US" b="0" i="0" u="none" strike="noStrike" baseline="0" dirty="0">
                <a:latin typeface="Times New Roman" charset="0"/>
              </a:rPr>
              <a:t> </a:t>
            </a:r>
            <a:r>
              <a:rPr lang="en-US" b="0" i="0" u="none" strike="noStrike" baseline="0" dirty="0" err="1">
                <a:latin typeface="Times New Roman" charset="0"/>
              </a:rPr>
              <a:t>où</a:t>
            </a:r>
            <a:r>
              <a:rPr lang="en-US" b="0" i="0" u="none" strike="noStrike" baseline="0" dirty="0">
                <a:latin typeface="Times New Roman" charset="0"/>
              </a:rPr>
              <a:t> </a:t>
            </a:r>
            <a:r>
              <a:rPr lang="en-US" b="0" i="0" u="none" strike="noStrike" baseline="0" dirty="0" err="1">
                <a:latin typeface="Times New Roman" charset="0"/>
              </a:rPr>
              <a:t>toute</a:t>
            </a:r>
            <a:r>
              <a:rPr lang="en-US" b="0" i="0" u="none" strike="noStrike" baseline="0" dirty="0">
                <a:latin typeface="Times New Roman" charset="0"/>
              </a:rPr>
              <a:t> excuse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nulle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Lui-même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y </a:t>
            </a:r>
            <a:r>
              <a:rPr lang="en-US" b="0" i="0" u="none" strike="noStrike" baseline="0" dirty="0" err="1">
                <a:latin typeface="Times New Roman" charset="0"/>
              </a:rPr>
              <a:t>prend</a:t>
            </a:r>
            <a:r>
              <a:rPr lang="en-US" b="0" i="0" u="none" strike="noStrike" baseline="0" dirty="0">
                <a:latin typeface="Times New Roman" charset="0"/>
              </a:rPr>
              <a:t> part </a:t>
            </a:r>
            <a:r>
              <a:rPr lang="en-US" b="0" i="0" u="none" strike="noStrike" baseline="0" dirty="0" err="1">
                <a:latin typeface="Times New Roman" charset="0"/>
              </a:rPr>
              <a:t>lorsqu’il</a:t>
            </a:r>
            <a:r>
              <a:rPr lang="en-US" b="0" i="0" u="none" strike="noStrike" baseline="0" dirty="0">
                <a:latin typeface="Times New Roman" charset="0"/>
              </a:rPr>
              <a:t> les </a:t>
            </a:r>
            <a:r>
              <a:rPr lang="en-US" b="0" i="0" u="none" strike="noStrike" baseline="0" dirty="0" err="1">
                <a:latin typeface="Times New Roman" charset="0"/>
              </a:rPr>
              <a:t>dissimule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de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propre</a:t>
            </a:r>
            <a:r>
              <a:rPr lang="en-US" b="0" i="0" u="none" strike="noStrike" baseline="0" dirty="0">
                <a:latin typeface="Times New Roman" charset="0"/>
              </a:rPr>
              <a:t> </a:t>
            </a:r>
            <a:r>
              <a:rPr lang="en-US" b="0" i="0" u="none" strike="noStrike" baseline="0" dirty="0" err="1">
                <a:latin typeface="Times New Roman" charset="0"/>
              </a:rPr>
              <a:t>gloire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fait trop </a:t>
            </a:r>
            <a:r>
              <a:rPr lang="en-US" b="0" i="0" u="none" strike="noStrike" baseline="0" dirty="0" err="1">
                <a:latin typeface="Times New Roman" charset="0"/>
              </a:rPr>
              <a:t>peu</a:t>
            </a:r>
            <a:r>
              <a:rPr lang="en-US" b="0" i="0" u="none" strike="noStrike" baseline="0" dirty="0">
                <a:latin typeface="Times New Roman" charset="0"/>
              </a:rPr>
              <a:t> de </a:t>
            </a:r>
            <a:r>
              <a:rPr lang="en-US" b="0" i="0" u="none" strike="noStrike" baseline="0" dirty="0" err="1">
                <a:latin typeface="Times New Roman" charset="0"/>
              </a:rPr>
              <a:t>cas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ne </a:t>
            </a:r>
            <a:r>
              <a:rPr lang="en-US" b="0" i="0" u="none" strike="noStrike" baseline="0" dirty="0" err="1">
                <a:latin typeface="Times New Roman" charset="0"/>
              </a:rPr>
              <a:t>punit</a:t>
            </a:r>
            <a:r>
              <a:rPr lang="en-US" b="0" i="0" u="none" strike="noStrike" baseline="0" dirty="0">
                <a:latin typeface="Times New Roman" charset="0"/>
              </a:rPr>
              <a:t> point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n’approuve</a:t>
            </a:r>
            <a:r>
              <a:rPr lang="en-US" b="0" i="0" u="none" strike="noStrike" baseline="0" dirty="0">
                <a:latin typeface="Times New Roman" charset="0"/>
              </a:rPr>
              <a:t> pas.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A father’s love must not prevail over justice.</a:t>
            </a:r>
          </a:p>
          <a:p>
            <a:r>
              <a:rPr lang="en-US" dirty="0"/>
              <a:t>His own </a:t>
            </a:r>
            <a:r>
              <a:rPr lang="en-US" dirty="0" err="1"/>
              <a:t>honour</a:t>
            </a:r>
            <a:r>
              <a:rPr lang="en-US" dirty="0"/>
              <a:t> requires him to punish</a:t>
            </a:r>
          </a:p>
          <a:p>
            <a:r>
              <a:rPr lang="en-US" dirty="0"/>
              <a:t>what he cannot approve.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415180991"/>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n’use</a:t>
            </a:r>
            <a:r>
              <a:rPr lang="en-US" b="0" i="0" u="none" strike="noStrike" baseline="0" dirty="0">
                <a:latin typeface="Times New Roman" charset="0"/>
              </a:rPr>
              <a:t> pas </a:t>
            </a:r>
            <a:r>
              <a:rPr lang="en-US" b="0" i="0" u="none" strike="noStrike" baseline="0" dirty="0" err="1">
                <a:latin typeface="Times New Roman" charset="0"/>
              </a:rPr>
              <a:t>toujours</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rigueur </a:t>
            </a:r>
            <a:r>
              <a:rPr lang="en-US" b="0" i="0" u="none" strike="noStrike" baseline="0" dirty="0" err="1">
                <a:latin typeface="Times New Roman" charset="0"/>
              </a:rPr>
              <a:t>extrême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épargne</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fils</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souvent</a:t>
            </a:r>
            <a:r>
              <a:rPr lang="en-US" b="0" i="0" u="none" strike="noStrike" baseline="0" dirty="0">
                <a:latin typeface="Times New Roman" charset="0"/>
              </a:rPr>
              <a:t> pour </a:t>
            </a:r>
            <a:r>
              <a:rPr lang="en-US" b="0" i="0" u="none" strike="noStrike" baseline="0" dirty="0" err="1">
                <a:latin typeface="Times New Roman" charset="0"/>
              </a:rPr>
              <a:t>soi-même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Sa </a:t>
            </a:r>
            <a:r>
              <a:rPr lang="en-US" b="0" i="0" u="none" strike="noStrike" baseline="0" dirty="0" err="1">
                <a:latin typeface="Times New Roman" charset="0"/>
              </a:rPr>
              <a:t>vieillesse</a:t>
            </a:r>
            <a:r>
              <a:rPr lang="en-US" b="0" i="0" u="none" strike="noStrike" baseline="0" dirty="0">
                <a:latin typeface="Times New Roman" charset="0"/>
              </a:rPr>
              <a:t> sur </a:t>
            </a:r>
            <a:r>
              <a:rPr lang="en-US" b="0" i="0" u="none" strike="noStrike" baseline="0" dirty="0" err="1">
                <a:latin typeface="Times New Roman" charset="0"/>
              </a:rPr>
              <a:t>eux</a:t>
            </a:r>
            <a:r>
              <a:rPr lang="en-US" b="0" i="0" u="none" strike="noStrike" baseline="0" dirty="0">
                <a:latin typeface="Times New Roman" charset="0"/>
              </a:rPr>
              <a:t> </a:t>
            </a:r>
            <a:r>
              <a:rPr lang="en-US" b="0" i="0" u="none" strike="noStrike" baseline="0" dirty="0" err="1">
                <a:latin typeface="Times New Roman" charset="0"/>
              </a:rPr>
              <a:t>aime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se </a:t>
            </a:r>
            <a:r>
              <a:rPr lang="en-US" b="0" i="0" u="none" strike="noStrike" baseline="0" dirty="0" err="1">
                <a:latin typeface="Times New Roman" charset="0"/>
              </a:rPr>
              <a:t>soutenir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ne les </a:t>
            </a:r>
            <a:r>
              <a:rPr lang="en-US" b="0" i="0" u="none" strike="noStrike" baseline="0" dirty="0" err="1">
                <a:latin typeface="Times New Roman" charset="0"/>
              </a:rPr>
              <a:t>punit</a:t>
            </a:r>
            <a:r>
              <a:rPr lang="en-US" b="0" i="0" u="none" strike="noStrike" baseline="0" dirty="0">
                <a:latin typeface="Times New Roman" charset="0"/>
              </a:rPr>
              <a:t> point, de </a:t>
            </a:r>
            <a:r>
              <a:rPr lang="en-US" b="0" i="0" u="none" strike="noStrike" baseline="0" dirty="0" err="1">
                <a:latin typeface="Times New Roman" charset="0"/>
              </a:rPr>
              <a:t>peur</a:t>
            </a:r>
            <a:r>
              <a:rPr lang="en-US" b="0" i="0" u="none" strike="noStrike" baseline="0" dirty="0">
                <a:latin typeface="Times New Roman" charset="0"/>
              </a:rPr>
              <a:t> de se </a:t>
            </a:r>
            <a:r>
              <a:rPr lang="en-US" b="0" i="0" u="none" strike="noStrike" baseline="0" dirty="0" err="1">
                <a:latin typeface="Times New Roman" charset="0"/>
              </a:rPr>
              <a:t>punir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vois</a:t>
            </a:r>
            <a:r>
              <a:rPr lang="en-US" b="0" i="0" u="none" strike="noStrike" baseline="0" dirty="0">
                <a:latin typeface="Times New Roman" charset="0"/>
              </a:rPr>
              <a:t> d’un </a:t>
            </a:r>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oeil</a:t>
            </a:r>
            <a:r>
              <a:rPr lang="en-US" b="0" i="0" u="none" strike="noStrike" baseline="0" dirty="0">
                <a:latin typeface="Times New Roman" charset="0"/>
              </a:rPr>
              <a:t> que </a:t>
            </a:r>
            <a:r>
              <a:rPr lang="en-US" b="0" i="0" u="none" strike="noStrike" baseline="0" dirty="0" err="1">
                <a:latin typeface="Times New Roman" charset="0"/>
              </a:rPr>
              <a:t>tu</a:t>
            </a:r>
            <a:r>
              <a:rPr lang="en-US" b="0" i="0" u="none" strike="noStrike" baseline="0" dirty="0">
                <a:latin typeface="Times New Roman" charset="0"/>
              </a:rPr>
              <a:t> ne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regardes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Je sais...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721989" cy="1809581"/>
          </a:xfrm>
        </p:spPr>
        <p:txBody>
          <a:bodyPr/>
          <a:lstStyle/>
          <a:p>
            <a:r>
              <a:rPr lang="en-US" dirty="0"/>
              <a:t>LE VIEIL HORACE</a:t>
            </a:r>
          </a:p>
          <a:p>
            <a:r>
              <a:rPr lang="en-US" dirty="0"/>
              <a:t>A father is not always harsh, but</a:t>
            </a:r>
          </a:p>
          <a:p>
            <a:r>
              <a:rPr lang="en-US" dirty="0"/>
              <a:t>spares his sons</a:t>
            </a:r>
          </a:p>
          <a:p>
            <a:r>
              <a:rPr lang="en-US" dirty="0"/>
              <a:t>for his own sake, to support his old age.</a:t>
            </a:r>
          </a:p>
          <a:p>
            <a:r>
              <a:rPr lang="en-US" dirty="0"/>
              <a:t>I don’t see you as you see yourself.</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15655252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Va</a:t>
            </a:r>
            <a:r>
              <a:rPr lang="en-US" b="0" i="0" u="none" strike="noStrike" baseline="0" dirty="0">
                <a:latin typeface="Times New Roman" charset="0"/>
              </a:rPr>
              <a:t> </a:t>
            </a:r>
            <a:r>
              <a:rPr lang="en-US" b="0" i="0" u="none" strike="noStrike" baseline="0" dirty="0" err="1">
                <a:latin typeface="Times New Roman" charset="0"/>
              </a:rPr>
              <a:t>jusqu’en</a:t>
            </a:r>
            <a:r>
              <a:rPr lang="en-US" b="0" i="0" u="none" strike="noStrike" baseline="0" dirty="0">
                <a:latin typeface="Times New Roman" charset="0"/>
              </a:rPr>
              <a:t> </a:t>
            </a:r>
            <a:r>
              <a:rPr lang="en-US" b="0" i="0" u="none" strike="noStrike" baseline="0" dirty="0" err="1">
                <a:latin typeface="Times New Roman" charset="0"/>
              </a:rPr>
              <a:t>l’orïent</a:t>
            </a:r>
            <a:r>
              <a:rPr lang="en-US" b="0" i="0" u="none" strike="noStrike" baseline="0" dirty="0">
                <a:latin typeface="Times New Roman" charset="0"/>
              </a:rPr>
              <a:t> </a:t>
            </a:r>
            <a:r>
              <a:rPr lang="en-US" b="0" i="0" u="none" strike="noStrike" baseline="0" dirty="0" err="1">
                <a:latin typeface="Times New Roman" charset="0"/>
              </a:rPr>
              <a:t>pousser</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bataillons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Va</a:t>
            </a:r>
            <a:r>
              <a:rPr lang="en-US" b="0" i="0" u="none" strike="noStrike" baseline="0" dirty="0">
                <a:latin typeface="Times New Roman" charset="0"/>
              </a:rPr>
              <a:t> sur les </a:t>
            </a:r>
            <a:r>
              <a:rPr lang="en-US" b="0" i="0" u="none" strike="noStrike" baseline="0" dirty="0" err="1">
                <a:latin typeface="Times New Roman" charset="0"/>
              </a:rPr>
              <a:t>bords</a:t>
            </a:r>
            <a:r>
              <a:rPr lang="en-US" b="0" i="0" u="none" strike="noStrike" baseline="0" dirty="0">
                <a:latin typeface="Times New Roman" charset="0"/>
              </a:rPr>
              <a:t> du </a:t>
            </a:r>
            <a:r>
              <a:rPr lang="en-US" b="0" i="0" u="none" strike="noStrike" baseline="0" dirty="0" err="1">
                <a:latin typeface="Times New Roman" charset="0"/>
              </a:rPr>
              <a:t>Rhin</a:t>
            </a:r>
            <a:r>
              <a:rPr lang="en-US" b="0" i="0" u="none" strike="noStrike" baseline="0" dirty="0">
                <a:latin typeface="Times New Roman" charset="0"/>
              </a:rPr>
              <a:t> planter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pavillons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Fais</a:t>
            </a:r>
            <a:r>
              <a:rPr lang="en-US" b="0" i="0" u="none" strike="noStrike" baseline="0" dirty="0">
                <a:latin typeface="Times New Roman" charset="0"/>
              </a:rPr>
              <a:t> trembler sous </a:t>
            </a:r>
            <a:r>
              <a:rPr lang="en-US" b="0" i="0" u="none" strike="noStrike" baseline="0" dirty="0" err="1">
                <a:latin typeface="Times New Roman" charset="0"/>
              </a:rPr>
              <a:t>tes</a:t>
            </a:r>
            <a:r>
              <a:rPr lang="en-US" b="0" i="0" u="none" strike="noStrike" baseline="0" dirty="0">
                <a:latin typeface="Times New Roman" charset="0"/>
              </a:rPr>
              <a:t> pas les </a:t>
            </a:r>
            <a:r>
              <a:rPr lang="en-US" b="0" i="0" u="none" strike="noStrike" baseline="0" dirty="0" err="1">
                <a:latin typeface="Times New Roman" charset="0"/>
              </a:rPr>
              <a:t>colonnes</a:t>
            </a:r>
            <a:r>
              <a:rPr lang="en-US" b="0" i="0" u="none" strike="noStrike" baseline="0" dirty="0">
                <a:latin typeface="Times New Roman" charset="0"/>
              </a:rPr>
              <a:t> </a:t>
            </a:r>
            <a:r>
              <a:rPr lang="en-US" b="0" i="0" u="none" strike="noStrike" baseline="0" dirty="0" err="1">
                <a:latin typeface="Times New Roman" charset="0"/>
              </a:rPr>
              <a:t>d’Hercule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respecte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ville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qui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dois</a:t>
            </a:r>
            <a:r>
              <a:rPr lang="en-US" b="0" i="0" u="none" strike="noStrike" baseline="0" dirty="0">
                <a:latin typeface="Times New Roman" charset="0"/>
              </a:rPr>
              <a:t> </a:t>
            </a:r>
            <a:r>
              <a:rPr lang="en-US" b="0" i="0" u="none" strike="noStrike" baseline="0" dirty="0" err="1">
                <a:latin typeface="Times New Roman" charset="0"/>
              </a:rPr>
              <a:t>Romule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Go east, go north, go west; </a:t>
            </a:r>
          </a:p>
          <a:p>
            <a:r>
              <a:rPr lang="en-US" dirty="0"/>
              <a:t>but respect Alba,</a:t>
            </a:r>
          </a:p>
          <a:p>
            <a:r>
              <a:rPr lang="en-US" dirty="0"/>
              <a:t>birthplace of your founder Romulus.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392222291"/>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le </a:t>
            </a:r>
            <a:r>
              <a:rPr lang="en-US" b="0" i="0" u="none" strike="noStrike" baseline="0" dirty="0" err="1">
                <a:latin typeface="Times New Roman" charset="0"/>
              </a:rPr>
              <a:t>roi</a:t>
            </a:r>
            <a:r>
              <a:rPr lang="en-US" b="0" i="0" u="none" strike="noStrike" baseline="0" dirty="0">
                <a:latin typeface="Times New Roman" charset="0"/>
              </a:rPr>
              <a:t> </a:t>
            </a:r>
            <a:r>
              <a:rPr lang="en-US" b="0" i="0" u="none" strike="noStrike" baseline="0" dirty="0" err="1">
                <a:latin typeface="Times New Roman" charset="0"/>
              </a:rPr>
              <a:t>vient</a:t>
            </a:r>
            <a:r>
              <a:rPr lang="en-US" b="0" i="0" u="none" strike="noStrike" baseline="0" dirty="0">
                <a:latin typeface="Times New Roman" charset="0"/>
              </a:rPr>
              <a:t>, je </a:t>
            </a:r>
            <a:r>
              <a:rPr lang="en-US" b="0" i="0" u="none" strike="noStrike" baseline="0" dirty="0" err="1">
                <a:latin typeface="Times New Roman" charset="0"/>
              </a:rPr>
              <a:t>vois</a:t>
            </a:r>
            <a:r>
              <a:rPr lang="en-US" b="0" i="0" u="none" strike="noStrike" baseline="0" dirty="0">
                <a:latin typeface="Times New Roman" charset="0"/>
              </a:rPr>
              <a:t> </a:t>
            </a:r>
            <a:r>
              <a:rPr lang="en-US" b="0" i="0" u="none" strike="noStrike" baseline="0" dirty="0" err="1">
                <a:latin typeface="Times New Roman" charset="0"/>
              </a:rPr>
              <a:t>entrer</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gardes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But the King is here, I see his guards.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812595040"/>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b="0" i="0" u="none" strike="noStrike" baseline="0" dirty="0">
                <a:latin typeface="Times New Roman" charset="0"/>
              </a:rPr>
            </a:br>
            <a:r>
              <a:rPr lang="en-US" b="0" i="0" u="none" strike="noStrike" baseline="0" dirty="0">
                <a:latin typeface="Times New Roman" charset="0"/>
              </a:rPr>
              <a:t>Ah ! Sire, un </a:t>
            </a:r>
            <a:r>
              <a:rPr lang="en-US" b="0" i="0" u="none" strike="noStrike" baseline="0" dirty="0" err="1">
                <a:latin typeface="Times New Roman" charset="0"/>
              </a:rPr>
              <a:t>tel</a:t>
            </a:r>
            <a:r>
              <a:rPr lang="en-US" b="0" i="0" u="none" strike="noStrike" baseline="0" dirty="0">
                <a:latin typeface="Times New Roman" charset="0"/>
              </a:rPr>
              <a:t> </a:t>
            </a:r>
            <a:r>
              <a:rPr lang="en-US" b="0" i="0" u="none" strike="noStrike" baseline="0" dirty="0" err="1">
                <a:latin typeface="Times New Roman" charset="0"/>
              </a:rPr>
              <a:t>honneur</a:t>
            </a:r>
            <a:r>
              <a:rPr lang="en-US" b="0" i="0" u="none" strike="noStrike" baseline="0" dirty="0">
                <a:latin typeface="Times New Roman" charset="0"/>
              </a:rPr>
              <a:t> a trop </a:t>
            </a:r>
            <a:r>
              <a:rPr lang="en-US" b="0" i="0" u="none" strike="noStrike" baseline="0" dirty="0" err="1">
                <a:latin typeface="Times New Roman" charset="0"/>
              </a:rPr>
              <a:t>d’excès</a:t>
            </a:r>
            <a:r>
              <a:rPr lang="en-US" b="0" i="0" u="none" strike="noStrike" baseline="0" dirty="0">
                <a:latin typeface="Times New Roman" charset="0"/>
              </a:rPr>
              <a:t> pour </a:t>
            </a:r>
            <a:r>
              <a:rPr lang="en-US" b="0" i="0" u="none" strike="noStrike" baseline="0" dirty="0" err="1">
                <a:latin typeface="Times New Roman" charset="0"/>
              </a:rPr>
              <a:t>moi</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Ce </a:t>
            </a:r>
            <a:r>
              <a:rPr lang="en-US" b="0" i="0" u="none" strike="noStrike" baseline="0" dirty="0" err="1">
                <a:latin typeface="Times New Roman" charset="0"/>
              </a:rPr>
              <a:t>n’est</a:t>
            </a:r>
            <a:r>
              <a:rPr lang="en-US" b="0" i="0" u="none" strike="noStrike" baseline="0" dirty="0">
                <a:latin typeface="Times New Roman" charset="0"/>
              </a:rPr>
              <a:t> point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lieu que je </a:t>
            </a:r>
            <a:r>
              <a:rPr lang="en-US" b="0" i="0" u="none" strike="noStrike" baseline="0" dirty="0" err="1">
                <a:latin typeface="Times New Roman" charset="0"/>
              </a:rPr>
              <a:t>dois</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 mon </a:t>
            </a:r>
            <a:r>
              <a:rPr lang="en-US" b="0" i="0" u="none" strike="noStrike" baseline="0" dirty="0" err="1">
                <a:latin typeface="Times New Roman" charset="0"/>
              </a:rPr>
              <a:t>roi</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Permettez</a:t>
            </a:r>
            <a:r>
              <a:rPr lang="en-US" b="0" i="0" u="none" strike="noStrike" baseline="0" dirty="0">
                <a:latin typeface="Times New Roman" charset="0"/>
              </a:rPr>
              <a:t> </a:t>
            </a:r>
            <a:r>
              <a:rPr lang="en-US" b="0" i="0" u="none" strike="noStrike" baseline="0" dirty="0" err="1">
                <a:latin typeface="Times New Roman" charset="0"/>
              </a:rPr>
              <a:t>qu’à</a:t>
            </a:r>
            <a:r>
              <a:rPr lang="en-US" b="0" i="0" u="none" strike="noStrike" baseline="0" dirty="0">
                <a:latin typeface="Times New Roman" charset="0"/>
              </a:rPr>
              <a:t> </a:t>
            </a:r>
            <a:r>
              <a:rPr lang="en-US" b="0" i="0" u="none" strike="noStrike" baseline="0" dirty="0" err="1">
                <a:latin typeface="Times New Roman" charset="0"/>
              </a:rPr>
              <a:t>genoux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Sire, I do not deserve this </a:t>
            </a:r>
            <a:r>
              <a:rPr lang="en-US" dirty="0" err="1"/>
              <a:t>honour</a:t>
            </a:r>
            <a:r>
              <a:rPr lang="en-US" dirty="0"/>
              <a:t>. </a:t>
            </a:r>
          </a:p>
          <a:p>
            <a:r>
              <a:rPr lang="en-US" dirty="0"/>
              <a:t>Let me kneel…</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467523722"/>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TULLE: 	               Non, </a:t>
            </a:r>
            <a:r>
              <a:rPr lang="en-US" b="0" i="0" u="none" strike="noStrike" baseline="0" dirty="0" err="1">
                <a:latin typeface="Times New Roman" charset="0"/>
              </a:rPr>
              <a:t>levez-vous</a:t>
            </a:r>
            <a:r>
              <a:rPr lang="en-US" b="0" i="0" u="none" strike="noStrike" baseline="0" dirty="0">
                <a:latin typeface="Times New Roman" charset="0"/>
              </a:rPr>
              <a:t>, mon </a:t>
            </a:r>
            <a:r>
              <a:rPr lang="en-US" b="0" i="0" u="none" strike="noStrike" baseline="0" dirty="0" err="1">
                <a:latin typeface="Times New Roman" charset="0"/>
              </a:rPr>
              <a:t>père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fais</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qu’en</a:t>
            </a:r>
            <a:r>
              <a:rPr lang="en-US" b="0" i="0" u="none" strike="noStrike" baseline="0" dirty="0">
                <a:latin typeface="Times New Roman" charset="0"/>
              </a:rPr>
              <a:t> ma place un bon prince </a:t>
            </a:r>
            <a:r>
              <a:rPr lang="en-US" b="0" i="0" u="none" strike="noStrike" baseline="0" dirty="0" err="1">
                <a:latin typeface="Times New Roman" charset="0"/>
              </a:rPr>
              <a:t>doit</a:t>
            </a:r>
            <a:r>
              <a:rPr lang="en-US" b="0" i="0" u="none" strike="noStrike" baseline="0" dirty="0">
                <a:latin typeface="Times New Roman" charset="0"/>
              </a:rPr>
              <a:t> faire.</a:t>
            </a:r>
            <a:br>
              <a:rPr lang="en-US" b="0" i="0" u="none" strike="noStrike" baseline="0" dirty="0">
                <a:latin typeface="Times New Roman" charset="0"/>
              </a:rPr>
            </a:br>
            <a:r>
              <a:rPr lang="en-US" b="0" i="0" u="none" strike="noStrike" baseline="0" dirty="0">
                <a:latin typeface="Times New Roman" charset="0"/>
              </a:rPr>
              <a:t>Un </a:t>
            </a:r>
            <a:r>
              <a:rPr lang="en-US" b="0" i="0" u="none" strike="noStrike" baseline="0" dirty="0" err="1">
                <a:latin typeface="Times New Roman" charset="0"/>
              </a:rPr>
              <a:t>si</a:t>
            </a:r>
            <a:r>
              <a:rPr lang="en-US" b="0" i="0" u="none" strike="noStrike" baseline="0" dirty="0">
                <a:latin typeface="Times New Roman" charset="0"/>
              </a:rPr>
              <a:t> rare service et </a:t>
            </a:r>
            <a:r>
              <a:rPr lang="en-US" b="0" i="0" u="none" strike="noStrike" baseline="0" dirty="0" err="1">
                <a:latin typeface="Times New Roman" charset="0"/>
              </a:rPr>
              <a:t>si</a:t>
            </a:r>
            <a:r>
              <a:rPr lang="en-US" b="0" i="0" u="none" strike="noStrike" baseline="0" dirty="0">
                <a:latin typeface="Times New Roman" charset="0"/>
              </a:rPr>
              <a:t> fort important</a:t>
            </a:r>
            <a:br>
              <a:rPr lang="en-US" b="0" i="0" u="none" strike="noStrike" baseline="0" dirty="0">
                <a:latin typeface="Times New Roman" charset="0"/>
              </a:rPr>
            </a:br>
            <a:r>
              <a:rPr lang="en-US" b="0" i="0" u="none" strike="noStrike" baseline="0" dirty="0" err="1">
                <a:latin typeface="Times New Roman" charset="0"/>
              </a:rPr>
              <a:t>Veut</a:t>
            </a:r>
            <a:r>
              <a:rPr lang="en-US" b="0" i="0" u="none" strike="noStrike" baseline="0" dirty="0">
                <a:latin typeface="Times New Roman" charset="0"/>
              </a:rPr>
              <a:t> </a:t>
            </a:r>
            <a:r>
              <a:rPr lang="en-US" b="0" i="0" u="none" strike="noStrike" baseline="0" dirty="0" err="1">
                <a:latin typeface="Times New Roman" charset="0"/>
              </a:rPr>
              <a:t>l’honneur</a:t>
            </a:r>
            <a:r>
              <a:rPr lang="en-US" b="0" i="0" u="none" strike="noStrike" baseline="0" dirty="0">
                <a:latin typeface="Times New Roman" charset="0"/>
              </a:rPr>
              <a:t> le plus rare et le plus </a:t>
            </a:r>
            <a:r>
              <a:rPr lang="en-US" b="0" i="0" u="none" strike="noStrike" baseline="0" dirty="0" err="1">
                <a:latin typeface="Times New Roman" charset="0"/>
              </a:rPr>
              <a:t>éclatant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aviez</a:t>
            </a:r>
            <a:r>
              <a:rPr lang="en-US" b="0" i="0" u="none" strike="noStrike" baseline="0" dirty="0">
                <a:latin typeface="Times New Roman" charset="0"/>
              </a:rPr>
              <a:t> déjà </a:t>
            </a:r>
            <a:r>
              <a:rPr lang="en-US" b="0" i="0" u="none" strike="noStrike" baseline="0" dirty="0" err="1">
                <a:latin typeface="Times New Roman" charset="0"/>
              </a:rPr>
              <a:t>sa</a:t>
            </a:r>
            <a:r>
              <a:rPr lang="en-US" b="0" i="0" u="none" strike="noStrike" baseline="0" dirty="0">
                <a:latin typeface="Times New Roman" charset="0"/>
              </a:rPr>
              <a:t> parole pour gage ;</a:t>
            </a:r>
            <a:br>
              <a:rPr lang="en-US" b="0" i="0" u="none" strike="noStrike" baseline="0" dirty="0">
                <a:latin typeface="Times New Roman" charset="0"/>
              </a:rPr>
            </a:br>
            <a:r>
              <a:rPr lang="en-US" b="0" i="0" u="none" strike="noStrike" baseline="0" dirty="0">
                <a:latin typeface="Times New Roman" charset="0"/>
              </a:rPr>
              <a:t>Je ne </a:t>
            </a:r>
            <a:r>
              <a:rPr lang="en-US" b="0" i="0" u="none" strike="noStrike" baseline="0" dirty="0" err="1">
                <a:latin typeface="Times New Roman" charset="0"/>
              </a:rPr>
              <a:t>l’ai</a:t>
            </a:r>
            <a:r>
              <a:rPr lang="en-US" b="0" i="0" u="none" strike="noStrike" baseline="0" dirty="0">
                <a:latin typeface="Times New Roman" charset="0"/>
              </a:rPr>
              <a:t> pas </a:t>
            </a:r>
            <a:r>
              <a:rPr lang="en-US" b="0" i="0" u="none" strike="noStrike" baseline="0" dirty="0" err="1">
                <a:latin typeface="Times New Roman" charset="0"/>
              </a:rPr>
              <a:t>voulu</a:t>
            </a:r>
            <a:r>
              <a:rPr lang="en-US" b="0" i="0" u="none" strike="noStrike" baseline="0" dirty="0">
                <a:latin typeface="Times New Roman" charset="0"/>
              </a:rPr>
              <a:t> </a:t>
            </a:r>
            <a:r>
              <a:rPr lang="en-US" b="0" i="0" u="none" strike="noStrike" baseline="0" dirty="0" err="1">
                <a:latin typeface="Times New Roman" charset="0"/>
              </a:rPr>
              <a:t>différer</a:t>
            </a:r>
            <a:r>
              <a:rPr lang="en-US" b="0" i="0" u="none" strike="noStrike" baseline="0" dirty="0">
                <a:latin typeface="Times New Roman" charset="0"/>
              </a:rPr>
              <a:t> </a:t>
            </a:r>
            <a:r>
              <a:rPr lang="en-US" b="0" i="0" u="none" strike="noStrike" baseline="0" dirty="0" err="1">
                <a:latin typeface="Times New Roman" charset="0"/>
              </a:rPr>
              <a:t>davantage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32582"/>
          </a:xfrm>
        </p:spPr>
        <p:txBody>
          <a:bodyPr/>
          <a:lstStyle/>
          <a:p>
            <a:r>
              <a:rPr lang="en-US" dirty="0"/>
              <a:t>KING</a:t>
            </a:r>
          </a:p>
          <a:p>
            <a:r>
              <a:rPr lang="en-US" dirty="0"/>
              <a:t>No, rise, venerable sir.</a:t>
            </a:r>
          </a:p>
          <a:p>
            <a:r>
              <a:rPr lang="en-US" dirty="0"/>
              <a:t>It is right for me to </a:t>
            </a:r>
            <a:r>
              <a:rPr lang="en-US" dirty="0" err="1"/>
              <a:t>honour</a:t>
            </a:r>
            <a:r>
              <a:rPr lang="en-US" dirty="0"/>
              <a:t> such an exploit.</a:t>
            </a:r>
          </a:p>
          <a:p>
            <a:r>
              <a:rPr lang="en-US" dirty="0"/>
              <a:t>I said I’d come, and wanted no delay.</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28531281"/>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J’ai</a:t>
            </a:r>
            <a:r>
              <a:rPr lang="en-US" b="0" i="0" u="none" strike="noStrike" baseline="0" dirty="0">
                <a:latin typeface="Times New Roman" charset="0"/>
              </a:rPr>
              <a:t> </a:t>
            </a:r>
            <a:r>
              <a:rPr lang="en-US" b="0" i="0" u="none" strike="noStrike" baseline="0" dirty="0" err="1">
                <a:latin typeface="Times New Roman" charset="0"/>
              </a:rPr>
              <a:t>su</a:t>
            </a:r>
            <a:r>
              <a:rPr lang="en-US" b="0" i="0" u="none" strike="noStrike" baseline="0" dirty="0">
                <a:latin typeface="Times New Roman" charset="0"/>
              </a:rPr>
              <a:t> par son rapport, et je </a:t>
            </a:r>
            <a:r>
              <a:rPr lang="en-US" b="0" i="0" u="none" strike="noStrike" baseline="0" dirty="0" err="1">
                <a:latin typeface="Times New Roman" charset="0"/>
              </a:rPr>
              <a:t>n’en</a:t>
            </a:r>
            <a:r>
              <a:rPr lang="en-US" b="0" i="0" u="none" strike="noStrike" baseline="0" dirty="0">
                <a:latin typeface="Times New Roman" charset="0"/>
              </a:rPr>
              <a:t> </a:t>
            </a:r>
            <a:r>
              <a:rPr lang="en-US" b="0" i="0" u="none" strike="noStrike" baseline="0" dirty="0" err="1">
                <a:latin typeface="Times New Roman" charset="0"/>
              </a:rPr>
              <a:t>doutais</a:t>
            </a:r>
            <a:r>
              <a:rPr lang="en-US" b="0" i="0" u="none" strike="noStrike" baseline="0" dirty="0">
                <a:latin typeface="Times New Roman" charset="0"/>
              </a:rPr>
              <a:t> pas,</a:t>
            </a:r>
            <a:br>
              <a:rPr lang="en-US" b="0" i="0" u="none" strike="noStrike" baseline="0" dirty="0">
                <a:latin typeface="Times New Roman" charset="0"/>
              </a:rPr>
            </a:br>
            <a:r>
              <a:rPr lang="en-US" b="0" i="0" u="none" strike="noStrike" baseline="0" dirty="0" err="1">
                <a:latin typeface="Times New Roman" charset="0"/>
              </a:rPr>
              <a:t>Comme</a:t>
            </a:r>
            <a:r>
              <a:rPr lang="en-US" b="0" i="0" u="none" strike="noStrike" baseline="0" dirty="0">
                <a:latin typeface="Times New Roman" charset="0"/>
              </a:rPr>
              <a:t> de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fils</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portez</a:t>
            </a:r>
            <a:r>
              <a:rPr lang="en-US" b="0" i="0" u="none" strike="noStrike" baseline="0" dirty="0">
                <a:latin typeface="Times New Roman" charset="0"/>
              </a:rPr>
              <a:t> le </a:t>
            </a:r>
            <a:r>
              <a:rPr lang="en-US" b="0" i="0" u="none" strike="noStrike" baseline="0" dirty="0" err="1">
                <a:latin typeface="Times New Roman" charset="0"/>
              </a:rPr>
              <a:t>trépas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que déjà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âme</a:t>
            </a:r>
            <a:r>
              <a:rPr lang="en-US" b="0" i="0" u="none" strike="noStrike" baseline="0" dirty="0">
                <a:latin typeface="Times New Roman" charset="0"/>
              </a:rPr>
              <a:t> </a:t>
            </a:r>
            <a:r>
              <a:rPr lang="en-US" b="0" i="0" u="none" strike="noStrike" baseline="0" dirty="0" err="1">
                <a:latin typeface="Times New Roman" charset="0"/>
              </a:rPr>
              <a:t>étant</a:t>
            </a:r>
            <a:r>
              <a:rPr lang="en-US" b="0" i="0" u="none" strike="noStrike" baseline="0" dirty="0">
                <a:latin typeface="Times New Roman" charset="0"/>
              </a:rPr>
              <a:t> trop </a:t>
            </a:r>
            <a:r>
              <a:rPr lang="en-US" b="0" i="0" u="none" strike="noStrike" baseline="0" dirty="0" err="1">
                <a:latin typeface="Times New Roman" charset="0"/>
              </a:rPr>
              <a:t>résolue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Ma consolation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serait</a:t>
            </a:r>
            <a:r>
              <a:rPr lang="en-US" b="0" i="0" u="none" strike="noStrike" baseline="0" dirty="0">
                <a:latin typeface="Times New Roman" charset="0"/>
              </a:rPr>
              <a:t> </a:t>
            </a:r>
            <a:r>
              <a:rPr lang="en-US" b="0" i="0" u="none" strike="noStrike" baseline="0" dirty="0" err="1">
                <a:latin typeface="Times New Roman" charset="0"/>
              </a:rPr>
              <a:t>superflue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I’ve heard how you faced your two sons’ deaths;</a:t>
            </a:r>
          </a:p>
          <a:p>
            <a:r>
              <a:rPr lang="en-US" dirty="0"/>
              <a:t>you need no condolences from me.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636386486"/>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je </a:t>
            </a:r>
            <a:r>
              <a:rPr lang="en-US" b="0" i="0" u="none" strike="noStrike" baseline="0" dirty="0" err="1">
                <a:latin typeface="Times New Roman" charset="0"/>
              </a:rPr>
              <a:t>viens</a:t>
            </a:r>
            <a:r>
              <a:rPr lang="en-US" b="0" i="0" u="none" strike="noStrike" baseline="0" dirty="0">
                <a:latin typeface="Times New Roman" charset="0"/>
              </a:rPr>
              <a:t> de savoir </a:t>
            </a:r>
            <a:r>
              <a:rPr lang="en-US" b="0" i="0" u="none" strike="noStrike" baseline="0" dirty="0" err="1">
                <a:latin typeface="Times New Roman" charset="0"/>
              </a:rPr>
              <a:t>quel</a:t>
            </a:r>
            <a:r>
              <a:rPr lang="en-US" b="0" i="0" u="none" strike="noStrike" baseline="0" dirty="0">
                <a:latin typeface="Times New Roman" charset="0"/>
              </a:rPr>
              <a:t> </a:t>
            </a:r>
            <a:r>
              <a:rPr lang="en-US" b="0" i="0" u="none" strike="noStrike" baseline="0" dirty="0" err="1">
                <a:latin typeface="Times New Roman" charset="0"/>
              </a:rPr>
              <a:t>étrange</a:t>
            </a:r>
            <a:r>
              <a:rPr lang="en-US" b="0" i="0" u="none" strike="noStrike" baseline="0" dirty="0">
                <a:latin typeface="Times New Roman" charset="0"/>
              </a:rPr>
              <a:t> </a:t>
            </a:r>
            <a:r>
              <a:rPr lang="en-US" b="0" i="0" u="none" strike="noStrike" baseline="0" dirty="0" err="1">
                <a:latin typeface="Times New Roman" charset="0"/>
              </a:rPr>
              <a:t>malheur</a:t>
            </a:r>
            <a:br>
              <a:rPr lang="en-US" b="0" i="0" u="none" strike="noStrike" baseline="0" dirty="0">
                <a:latin typeface="Times New Roman" charset="0"/>
              </a:rPr>
            </a:br>
            <a:r>
              <a:rPr lang="en-US" b="0" i="0" u="none" strike="noStrike" baseline="0" dirty="0">
                <a:latin typeface="Times New Roman" charset="0"/>
              </a:rPr>
              <a:t>D’un </a:t>
            </a:r>
            <a:r>
              <a:rPr lang="en-US" b="0" i="0" u="none" strike="noStrike" baseline="0" dirty="0" err="1">
                <a:latin typeface="Times New Roman" charset="0"/>
              </a:rPr>
              <a:t>fils</a:t>
            </a:r>
            <a:r>
              <a:rPr lang="en-US" b="0" i="0" u="none" strike="noStrike" baseline="0" dirty="0">
                <a:latin typeface="Times New Roman" charset="0"/>
              </a:rPr>
              <a:t> </a:t>
            </a:r>
            <a:r>
              <a:rPr lang="en-US" b="0" i="0" u="none" strike="noStrike" baseline="0" dirty="0" err="1">
                <a:latin typeface="Times New Roman" charset="0"/>
              </a:rPr>
              <a:t>victorieux</a:t>
            </a:r>
            <a:r>
              <a:rPr lang="en-US" b="0" i="0" u="none" strike="noStrike" baseline="0" dirty="0">
                <a:latin typeface="Times New Roman" charset="0"/>
              </a:rPr>
              <a:t> a </a:t>
            </a:r>
            <a:r>
              <a:rPr lang="en-US" b="0" i="0" u="none" strike="noStrike" baseline="0" dirty="0" err="1">
                <a:latin typeface="Times New Roman" charset="0"/>
              </a:rPr>
              <a:t>suivi</a:t>
            </a:r>
            <a:r>
              <a:rPr lang="en-US" b="0" i="0" u="none" strike="noStrike" baseline="0" dirty="0">
                <a:latin typeface="Times New Roman" charset="0"/>
              </a:rPr>
              <a:t> la </a:t>
            </a:r>
            <a:r>
              <a:rPr lang="en-US" b="0" i="0" u="none" strike="noStrike" baseline="0" dirty="0" err="1">
                <a:latin typeface="Times New Roman" charset="0"/>
              </a:rPr>
              <a:t>valeur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que son trop d’amour pour la cause </a:t>
            </a:r>
            <a:r>
              <a:rPr lang="en-US" b="0" i="0" u="none" strike="noStrike" baseline="0" dirty="0" err="1">
                <a:latin typeface="Times New Roman" charset="0"/>
              </a:rPr>
              <a:t>publique</a:t>
            </a:r>
            <a:br>
              <a:rPr lang="en-US" b="0" i="0" u="none" strike="noStrike" baseline="0" dirty="0">
                <a:latin typeface="Times New Roman" charset="0"/>
              </a:rPr>
            </a:br>
            <a:r>
              <a:rPr lang="en-US" b="0" i="0" u="none" strike="noStrike" baseline="0" dirty="0">
                <a:latin typeface="Times New Roman" charset="0"/>
              </a:rPr>
              <a:t>Par </a:t>
            </a:r>
            <a:r>
              <a:rPr lang="en-US" b="0" i="0" u="none" strike="noStrike" baseline="0" dirty="0" err="1">
                <a:latin typeface="Times New Roman" charset="0"/>
              </a:rPr>
              <a:t>ses</a:t>
            </a:r>
            <a:r>
              <a:rPr lang="en-US" b="0" i="0" u="none" strike="noStrike" baseline="0" dirty="0">
                <a:latin typeface="Times New Roman" charset="0"/>
              </a:rPr>
              <a:t> mains </a:t>
            </a:r>
            <a:r>
              <a:rPr lang="en-US" b="0" i="0" u="none" strike="noStrike" baseline="0" dirty="0" err="1">
                <a:latin typeface="Times New Roman" charset="0"/>
              </a:rPr>
              <a:t>à</a:t>
            </a:r>
            <a:r>
              <a:rPr lang="en-US" b="0" i="0" u="none" strike="noStrike" baseline="0" dirty="0">
                <a:latin typeface="Times New Roman" charset="0"/>
              </a:rPr>
              <a:t> son </a:t>
            </a:r>
            <a:r>
              <a:rPr lang="en-US" b="0" i="0" u="none" strike="noStrike" baseline="0" dirty="0" err="1">
                <a:latin typeface="Times New Roman" charset="0"/>
              </a:rPr>
              <a:t>père</a:t>
            </a:r>
            <a:r>
              <a:rPr lang="en-US" b="0" i="0" u="none" strike="noStrike" baseline="0" dirty="0">
                <a:latin typeface="Times New Roman" charset="0"/>
              </a:rPr>
              <a:t> </a:t>
            </a:r>
            <a:r>
              <a:rPr lang="en-US" b="0" i="0" u="none" strike="noStrike" baseline="0" dirty="0" err="1">
                <a:latin typeface="Times New Roman" charset="0"/>
              </a:rPr>
              <a:t>ôte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fille</a:t>
            </a:r>
            <a:r>
              <a:rPr lang="en-US" b="0" i="0" u="none" strike="noStrike" baseline="0" dirty="0">
                <a:latin typeface="Times New Roman" charset="0"/>
              </a:rPr>
              <a:t> unique.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But I’ve just heard of the strange misfortune that followed: </a:t>
            </a:r>
          </a:p>
          <a:p>
            <a:r>
              <a:rPr lang="en-US" dirty="0"/>
              <a:t>your son’s great love of country</a:t>
            </a:r>
          </a:p>
          <a:p>
            <a:r>
              <a:rPr lang="en-US" dirty="0"/>
              <a:t>has robbed you of your only daughter.</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1279108142"/>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Ce coup </a:t>
            </a:r>
            <a:r>
              <a:rPr lang="en-US" b="0" i="0" u="none" strike="noStrike" baseline="0" dirty="0" err="1">
                <a:latin typeface="Times New Roman" charset="0"/>
              </a:rPr>
              <a:t>est</a:t>
            </a:r>
            <a:r>
              <a:rPr lang="en-US" b="0" i="0" u="none" strike="noStrike" baseline="0" dirty="0">
                <a:latin typeface="Times New Roman" charset="0"/>
              </a:rPr>
              <a:t> un </a:t>
            </a:r>
            <a:r>
              <a:rPr lang="en-US" b="0" i="0" u="none" strike="noStrike" baseline="0" dirty="0" err="1">
                <a:latin typeface="Times New Roman" charset="0"/>
              </a:rPr>
              <a:t>peu</a:t>
            </a:r>
            <a:r>
              <a:rPr lang="en-US" b="0" i="0" u="none" strike="noStrike" baseline="0" dirty="0">
                <a:latin typeface="Times New Roman" charset="0"/>
              </a:rPr>
              <a:t> rude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l’esprit</a:t>
            </a:r>
            <a:r>
              <a:rPr lang="en-US" b="0" i="0" u="none" strike="noStrike" baseline="0" dirty="0">
                <a:latin typeface="Times New Roman" charset="0"/>
              </a:rPr>
              <a:t> le plus fort ;</a:t>
            </a:r>
            <a:br>
              <a:rPr lang="en-US" b="0" i="0" u="none" strike="noStrike" baseline="0" dirty="0">
                <a:latin typeface="Times New Roman" charset="0"/>
              </a:rPr>
            </a:br>
            <a:r>
              <a:rPr lang="en-US" b="0" i="0" u="none" strike="noStrike" baseline="0" dirty="0">
                <a:latin typeface="Times New Roman" charset="0"/>
              </a:rPr>
              <a:t>Et je </a:t>
            </a:r>
            <a:r>
              <a:rPr lang="en-US" b="0" i="0" u="none" strike="noStrike" baseline="0" dirty="0" err="1">
                <a:latin typeface="Times New Roman" charset="0"/>
              </a:rPr>
              <a:t>doute</a:t>
            </a:r>
            <a:r>
              <a:rPr lang="en-US" b="0" i="0" u="none" strike="noStrike" baseline="0" dirty="0">
                <a:latin typeface="Times New Roman" charset="0"/>
              </a:rPr>
              <a:t> comment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portez</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mort.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That is a hard blow. How have you borne it?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1659236124"/>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Sire, avec </a:t>
            </a:r>
            <a:r>
              <a:rPr lang="en-US" b="0" i="0" u="none" strike="noStrike" baseline="0" dirty="0" err="1">
                <a:latin typeface="Times New Roman" charset="0"/>
              </a:rPr>
              <a:t>déplaisir</a:t>
            </a:r>
            <a:r>
              <a:rPr lang="en-US" b="0" i="0" u="none" strike="noStrike" baseline="0" dirty="0">
                <a:latin typeface="Times New Roman" charset="0"/>
              </a:rPr>
              <a:t>, </a:t>
            </a:r>
            <a:r>
              <a:rPr lang="en-US" b="0" i="0" u="none" strike="noStrike" baseline="0" dirty="0" err="1">
                <a:latin typeface="Times New Roman" charset="0"/>
              </a:rPr>
              <a:t>mais</a:t>
            </a:r>
            <a:r>
              <a:rPr lang="en-US" b="0" i="0" u="none" strike="noStrike" baseline="0" dirty="0">
                <a:latin typeface="Times New Roman" charset="0"/>
              </a:rPr>
              <a:t> avec patience.</a:t>
            </a:r>
            <a:br>
              <a:rPr lang="en-US" b="0" i="0" u="none" strike="noStrike" baseline="0" dirty="0">
                <a:latin typeface="Times New Roman" charset="0"/>
              </a:rPr>
            </a:br>
            <a:r>
              <a:rPr lang="en-US" b="0" i="0" u="none" strike="noStrike" baseline="0" dirty="0">
                <a:latin typeface="Times New Roman" charset="0"/>
              </a:rPr>
              <a:t>TULLE: </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l’effet</a:t>
            </a:r>
            <a:r>
              <a:rPr lang="en-US" b="0" i="0" u="none" strike="noStrike" baseline="0" dirty="0">
                <a:latin typeface="Times New Roman" charset="0"/>
              </a:rPr>
              <a:t> </a:t>
            </a:r>
            <a:r>
              <a:rPr lang="en-US" b="0" i="0" u="none" strike="noStrike" baseline="0" dirty="0" err="1">
                <a:latin typeface="Times New Roman" charset="0"/>
              </a:rPr>
              <a:t>vertueux</a:t>
            </a:r>
            <a:r>
              <a:rPr lang="en-US" b="0" i="0" u="none" strike="noStrike" baseline="0" dirty="0">
                <a:latin typeface="Times New Roman" charset="0"/>
              </a:rPr>
              <a:t> de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expérience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32582"/>
          </a:xfrm>
        </p:spPr>
        <p:txBody>
          <a:bodyPr/>
          <a:lstStyle/>
          <a:p>
            <a:r>
              <a:rPr lang="en-US" dirty="0"/>
              <a:t>LE VIEIL HORACE </a:t>
            </a:r>
          </a:p>
          <a:p>
            <a:r>
              <a:rPr lang="en-US" dirty="0"/>
              <a:t>Sire, reluctantly but with patience.</a:t>
            </a:r>
          </a:p>
          <a:p>
            <a:r>
              <a:rPr lang="en-US" dirty="0"/>
              <a:t>KING</a:t>
            </a:r>
          </a:p>
          <a:p>
            <a:r>
              <a:rPr lang="en-US" dirty="0"/>
              <a:t>You have the benefit of long experience.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1706379773"/>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VALÈRE: </a:t>
            </a:r>
            <a:br>
              <a:rPr lang="en-US" b="0" i="0" u="none" strike="noStrike" baseline="0" dirty="0">
                <a:latin typeface="Times New Roman" charset="0"/>
              </a:rPr>
            </a:br>
            <a:r>
              <a:rPr lang="en-US" b="0" i="0" u="none" strike="noStrike" baseline="0" dirty="0">
                <a:latin typeface="Times New Roman" charset="0"/>
              </a:rPr>
              <a:t>Sire, </a:t>
            </a:r>
            <a:r>
              <a:rPr lang="en-US" b="0" i="0" u="none" strike="noStrike" baseline="0" dirty="0" err="1">
                <a:latin typeface="Times New Roman" charset="0"/>
              </a:rPr>
              <a:t>puisque</a:t>
            </a:r>
            <a:r>
              <a:rPr lang="en-US" b="0" i="0" u="none" strike="noStrike" baseline="0" dirty="0">
                <a:latin typeface="Times New Roman" charset="0"/>
              </a:rPr>
              <a:t> le </a:t>
            </a:r>
            <a:r>
              <a:rPr lang="en-US" b="0" i="0" u="none" strike="noStrike" baseline="0" dirty="0" err="1">
                <a:latin typeface="Times New Roman" charset="0"/>
              </a:rPr>
              <a:t>ciel</a:t>
            </a:r>
            <a:r>
              <a:rPr lang="en-US" b="0" i="0" u="none" strike="noStrike" baseline="0" dirty="0">
                <a:latin typeface="Times New Roman" charset="0"/>
              </a:rPr>
              <a:t> entre les mains des </a:t>
            </a:r>
            <a:r>
              <a:rPr lang="en-US" b="0" i="0" u="none" strike="noStrike" baseline="0" dirty="0" err="1">
                <a:latin typeface="Times New Roman" charset="0"/>
              </a:rPr>
              <a:t>rois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Dépose</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justice et la force des </a:t>
            </a:r>
            <a:r>
              <a:rPr lang="en-US" b="0" i="0" u="none" strike="noStrike" baseline="0" dirty="0" err="1">
                <a:latin typeface="Times New Roman" charset="0"/>
              </a:rPr>
              <a:t>lois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que </a:t>
            </a:r>
            <a:r>
              <a:rPr lang="en-US" b="0" i="0" u="none" strike="noStrike" baseline="0" dirty="0" err="1">
                <a:latin typeface="Times New Roman" charset="0"/>
              </a:rPr>
              <a:t>l’état</a:t>
            </a:r>
            <a:r>
              <a:rPr lang="en-US" b="0" i="0" u="none" strike="noStrike" baseline="0" dirty="0">
                <a:latin typeface="Times New Roman" charset="0"/>
              </a:rPr>
              <a:t> </a:t>
            </a:r>
            <a:r>
              <a:rPr lang="en-US" b="0" i="0" u="none" strike="noStrike" baseline="0" dirty="0" err="1">
                <a:latin typeface="Times New Roman" charset="0"/>
              </a:rPr>
              <a:t>demande</a:t>
            </a:r>
            <a:r>
              <a:rPr lang="en-US" b="0" i="0" u="none" strike="noStrike" baseline="0" dirty="0">
                <a:latin typeface="Times New Roman" charset="0"/>
              </a:rPr>
              <a:t> aux princes </a:t>
            </a:r>
            <a:r>
              <a:rPr lang="en-US" b="0" i="0" u="none" strike="noStrike" baseline="0" dirty="0" err="1">
                <a:latin typeface="Times New Roman" charset="0"/>
              </a:rPr>
              <a:t>légitimes</a:t>
            </a:r>
            <a:br>
              <a:rPr lang="en-US" b="0" i="0" u="none" strike="noStrike" baseline="0" dirty="0">
                <a:latin typeface="Times New Roman" charset="0"/>
              </a:rPr>
            </a:br>
            <a:r>
              <a:rPr lang="en-US" b="0" i="0" u="none" strike="noStrike" baseline="0" dirty="0">
                <a:latin typeface="Times New Roman" charset="0"/>
              </a:rPr>
              <a:t>Des prix pour les </a:t>
            </a:r>
            <a:r>
              <a:rPr lang="en-US" b="0" i="0" u="none" strike="noStrike" baseline="0" dirty="0" err="1">
                <a:latin typeface="Times New Roman" charset="0"/>
              </a:rPr>
              <a:t>vertus</a:t>
            </a:r>
            <a:r>
              <a:rPr lang="en-US" b="0" i="0" u="none" strike="noStrike" baseline="0" dirty="0">
                <a:latin typeface="Times New Roman" charset="0"/>
              </a:rPr>
              <a:t>, des </a:t>
            </a:r>
            <a:r>
              <a:rPr lang="en-US" b="0" i="0" u="none" strike="noStrike" baseline="0" dirty="0" err="1">
                <a:latin typeface="Times New Roman" charset="0"/>
              </a:rPr>
              <a:t>peines</a:t>
            </a:r>
            <a:r>
              <a:rPr lang="en-US" b="0" i="0" u="none" strike="noStrike" baseline="0" dirty="0">
                <a:latin typeface="Times New Roman" charset="0"/>
              </a:rPr>
              <a:t> pour les crimes,</a:t>
            </a:r>
            <a:br>
              <a:rPr lang="en-US" b="0" i="0" u="none" strike="noStrike" baseline="0" dirty="0">
                <a:latin typeface="Times New Roman" charset="0"/>
              </a:rPr>
            </a:br>
            <a:r>
              <a:rPr lang="en-US" b="0" i="0" u="none" strike="noStrike" baseline="0" dirty="0" err="1">
                <a:latin typeface="Times New Roman" charset="0"/>
              </a:rPr>
              <a:t>Souffrez</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bon </a:t>
            </a:r>
            <a:r>
              <a:rPr lang="en-US" b="0" i="0" u="none" strike="noStrike" baseline="0" dirty="0" err="1">
                <a:latin typeface="Times New Roman" charset="0"/>
              </a:rPr>
              <a:t>sujet</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fasse</a:t>
            </a:r>
            <a:r>
              <a:rPr lang="en-US" b="0" i="0" u="none" strike="noStrike" baseline="0" dirty="0">
                <a:latin typeface="Times New Roman" charset="0"/>
              </a:rPr>
              <a:t> souvenir</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plaignez</a:t>
            </a:r>
            <a:r>
              <a:rPr lang="en-US" b="0" i="0" u="none" strike="noStrike" baseline="0" dirty="0">
                <a:latin typeface="Times New Roman" charset="0"/>
              </a:rPr>
              <a:t> beaucoup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punir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Souffrez</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809581"/>
          </a:xfrm>
        </p:spPr>
        <p:txBody>
          <a:bodyPr/>
          <a:lstStyle/>
          <a:p>
            <a:r>
              <a:rPr lang="en-US" dirty="0"/>
              <a:t>VALÈRE</a:t>
            </a:r>
          </a:p>
          <a:p>
            <a:r>
              <a:rPr lang="en-US" dirty="0"/>
              <a:t>Sire, kings have a </a:t>
            </a:r>
            <a:r>
              <a:rPr lang="en-US" dirty="0" err="1"/>
              <a:t>god-given</a:t>
            </a:r>
            <a:r>
              <a:rPr lang="en-US" dirty="0"/>
              <a:t> duty</a:t>
            </a:r>
          </a:p>
          <a:p>
            <a:r>
              <a:rPr lang="en-US" dirty="0"/>
              <a:t>to dispense justice. </a:t>
            </a:r>
          </a:p>
          <a:p>
            <a:r>
              <a:rPr lang="en-US" dirty="0"/>
              <a:t>Allow a loyal subject to remind you </a:t>
            </a:r>
          </a:p>
          <a:p>
            <a:r>
              <a:rPr lang="en-US" dirty="0"/>
              <a:t>to punish, rather than show sympathy.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5258" y="0"/>
            <a:ext cx="2365742" cy="2815070"/>
          </a:xfrm>
          <a:prstGeom prst="rect">
            <a:avLst/>
          </a:prstGeom>
        </p:spPr>
      </p:pic>
    </p:spTree>
    <p:extLst>
      <p:ext uri="{BB962C8B-B14F-4D97-AF65-F5344CB8AC3E}">
        <p14:creationId xmlns:p14="http://schemas.microsoft.com/office/powerpoint/2010/main" val="156032090"/>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	Quoi ? </a:t>
            </a:r>
            <a:r>
              <a:rPr lang="en-US" b="0" i="0" u="none" strike="noStrike" baseline="0" dirty="0" err="1">
                <a:latin typeface="Times New Roman" charset="0"/>
              </a:rPr>
              <a:t>Qu’on</a:t>
            </a:r>
            <a:r>
              <a:rPr lang="en-US" b="0" i="0" u="none" strike="noStrike" baseline="0" dirty="0">
                <a:latin typeface="Times New Roman" charset="0"/>
              </a:rPr>
              <a:t> </a:t>
            </a:r>
            <a:r>
              <a:rPr lang="en-US" b="0" i="0" u="none" strike="noStrike" baseline="0" dirty="0" err="1">
                <a:latin typeface="Times New Roman" charset="0"/>
              </a:rPr>
              <a:t>envoie</a:t>
            </a:r>
            <a:r>
              <a:rPr lang="en-US" b="0" i="0" u="none" strike="noStrike" baseline="0" dirty="0">
                <a:latin typeface="Times New Roman" charset="0"/>
              </a:rPr>
              <a:t> un </a:t>
            </a:r>
            <a:r>
              <a:rPr lang="en-US" b="0" i="0" u="none" strike="noStrike" baseline="0" dirty="0" err="1">
                <a:latin typeface="Times New Roman" charset="0"/>
              </a:rPr>
              <a:t>vainqueur</a:t>
            </a:r>
            <a:r>
              <a:rPr lang="en-US" b="0" i="0" u="none" strike="noStrike" baseline="0" dirty="0">
                <a:latin typeface="Times New Roman" charset="0"/>
              </a:rPr>
              <a:t> au </a:t>
            </a:r>
            <a:r>
              <a:rPr lang="en-US" b="0" i="0" u="none" strike="noStrike" baseline="0" dirty="0" err="1">
                <a:latin typeface="Times New Roman" charset="0"/>
              </a:rPr>
              <a:t>supplice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1"/>
            <a:ext cx="3434043" cy="978584"/>
          </a:xfrm>
        </p:spPr>
        <p:txBody>
          <a:bodyPr/>
          <a:lstStyle/>
          <a:p>
            <a:r>
              <a:rPr lang="en-US" dirty="0"/>
              <a:t>LE VIEIL HORACE</a:t>
            </a:r>
          </a:p>
          <a:p>
            <a:r>
              <a:rPr lang="en-US" dirty="0"/>
              <a:t>You’d have a victorious hero punished?</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2143093005"/>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TULLE: </a:t>
            </a:r>
            <a:br>
              <a:rPr lang="en-US" b="0" i="0" u="none" strike="noStrike" baseline="0" dirty="0">
                <a:latin typeface="Times New Roman" charset="0"/>
              </a:rPr>
            </a:br>
            <a:r>
              <a:rPr lang="en-US" b="0" i="0" u="none" strike="noStrike" baseline="0" dirty="0" err="1">
                <a:latin typeface="Times New Roman" charset="0"/>
              </a:rPr>
              <a:t>Permettez</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achève</a:t>
            </a:r>
            <a:r>
              <a:rPr lang="en-US" b="0" i="0" u="none" strike="noStrike" baseline="0" dirty="0">
                <a:latin typeface="Times New Roman" charset="0"/>
              </a:rPr>
              <a:t>, et je </a:t>
            </a:r>
            <a:r>
              <a:rPr lang="en-US" b="0" i="0" u="none" strike="noStrike" baseline="0" dirty="0" err="1">
                <a:latin typeface="Times New Roman" charset="0"/>
              </a:rPr>
              <a:t>ferai</a:t>
            </a:r>
            <a:r>
              <a:rPr lang="en-US" b="0" i="0" u="none" strike="noStrike" baseline="0" dirty="0">
                <a:latin typeface="Times New Roman" charset="0"/>
              </a:rPr>
              <a:t> justice :</a:t>
            </a:r>
            <a:br>
              <a:rPr lang="en-US" b="0" i="0" u="none" strike="noStrike" baseline="0" dirty="0">
                <a:latin typeface="Times New Roman" charset="0"/>
              </a:rPr>
            </a:br>
            <a:r>
              <a:rPr lang="en-US" b="0" i="0" u="none" strike="noStrike" baseline="0" dirty="0" err="1">
                <a:latin typeface="Times New Roman" charset="0"/>
              </a:rPr>
              <a:t>J’aime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a:t>
            </a:r>
            <a:r>
              <a:rPr lang="en-US" b="0" i="0" u="none" strike="noStrike" baseline="0" dirty="0" err="1">
                <a:latin typeface="Times New Roman" charset="0"/>
              </a:rPr>
              <a:t>rendre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toute</a:t>
            </a:r>
            <a:r>
              <a:rPr lang="en-US" b="0" i="0" u="none" strike="noStrike" baseline="0" dirty="0">
                <a:latin typeface="Times New Roman" charset="0"/>
              </a:rPr>
              <a:t> </a:t>
            </a:r>
            <a:r>
              <a:rPr lang="en-US" b="0" i="0" u="none" strike="noStrike" baseline="0" dirty="0" err="1">
                <a:latin typeface="Times New Roman" charset="0"/>
              </a:rPr>
              <a:t>heure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tout lieu.</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par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roi</a:t>
            </a:r>
            <a:r>
              <a:rPr lang="en-US" b="0" i="0" u="none" strike="noStrike" baseline="0" dirty="0">
                <a:latin typeface="Times New Roman" charset="0"/>
              </a:rPr>
              <a:t> se fait un demi-</a:t>
            </a:r>
            <a:r>
              <a:rPr lang="en-US" b="0" i="0" u="none" strike="noStrike" baseline="0" dirty="0" err="1">
                <a:latin typeface="Times New Roman" charset="0"/>
              </a:rPr>
              <a:t>dieu</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dont</a:t>
            </a:r>
            <a:r>
              <a:rPr lang="en-US" b="0" i="0" u="none" strike="noStrike" baseline="0" dirty="0">
                <a:latin typeface="Times New Roman" charset="0"/>
              </a:rPr>
              <a:t> je </a:t>
            </a:r>
            <a:r>
              <a:rPr lang="en-US" b="0" i="0" u="none" strike="noStrike" baseline="0" dirty="0" err="1">
                <a:latin typeface="Times New Roman" charset="0"/>
              </a:rPr>
              <a:t>vous</a:t>
            </a:r>
            <a:r>
              <a:rPr lang="en-US" b="0" i="0" u="none" strike="noStrike" baseline="0" dirty="0">
                <a:latin typeface="Times New Roman" charset="0"/>
              </a:rPr>
              <a:t> plains, </a:t>
            </a:r>
            <a:r>
              <a:rPr lang="en-US" b="0" i="0" u="none" strike="noStrike" baseline="0" dirty="0" err="1">
                <a:latin typeface="Times New Roman" charset="0"/>
              </a:rPr>
              <a:t>qu’après</a:t>
            </a:r>
            <a:r>
              <a:rPr lang="en-US" b="0" i="0" u="none" strike="noStrike" baseline="0" dirty="0">
                <a:latin typeface="Times New Roman" charset="0"/>
              </a:rPr>
              <a:t> un </a:t>
            </a:r>
            <a:r>
              <a:rPr lang="en-US" b="0" i="0" u="none" strike="noStrike" baseline="0" dirty="0" err="1">
                <a:latin typeface="Times New Roman" charset="0"/>
              </a:rPr>
              <a:t>tel</a:t>
            </a:r>
            <a:r>
              <a:rPr lang="en-US" b="0" i="0" u="none" strike="noStrike" baseline="0" dirty="0">
                <a:latin typeface="Times New Roman" charset="0"/>
              </a:rPr>
              <a:t> service</a:t>
            </a:r>
            <a:br>
              <a:rPr lang="en-US" b="0" i="0" u="none" strike="noStrike" baseline="0" dirty="0">
                <a:latin typeface="Times New Roman" charset="0"/>
              </a:rPr>
            </a:br>
            <a:r>
              <a:rPr lang="en-US" b="0" i="0" u="none" strike="noStrike" baseline="0" dirty="0">
                <a:latin typeface="Times New Roman" charset="0"/>
              </a:rPr>
              <a:t>On </a:t>
            </a:r>
            <a:r>
              <a:rPr lang="en-US" b="0" i="0" u="none" strike="noStrike" baseline="0" dirty="0" err="1">
                <a:latin typeface="Times New Roman" charset="0"/>
              </a:rPr>
              <a:t>puisse</a:t>
            </a:r>
            <a:r>
              <a:rPr lang="en-US" b="0" i="0" u="none" strike="noStrike" baseline="0" dirty="0">
                <a:latin typeface="Times New Roman" charset="0"/>
              </a:rPr>
              <a:t> </a:t>
            </a:r>
            <a:r>
              <a:rPr lang="en-US" b="0" i="0" u="none" strike="noStrike" baseline="0" dirty="0" err="1">
                <a:latin typeface="Times New Roman" charset="0"/>
              </a:rPr>
              <a:t>contre</a:t>
            </a:r>
            <a:r>
              <a:rPr lang="en-US" b="0" i="0" u="none" strike="noStrike" baseline="0" dirty="0">
                <a:latin typeface="Times New Roman" charset="0"/>
              </a:rPr>
              <a:t> </a:t>
            </a:r>
            <a:r>
              <a:rPr lang="en-US" b="0" i="0" u="none" strike="noStrike" baseline="0" dirty="0" err="1">
                <a:latin typeface="Times New Roman" charset="0"/>
              </a:rPr>
              <a:t>lui</a:t>
            </a:r>
            <a:r>
              <a:rPr lang="en-US" b="0" i="0" u="none" strike="noStrike" baseline="0" dirty="0">
                <a:latin typeface="Times New Roman" charset="0"/>
              </a:rPr>
              <a:t> me demander justice.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63414"/>
          </a:xfrm>
        </p:spPr>
        <p:txBody>
          <a:bodyPr/>
          <a:lstStyle/>
          <a:p>
            <a:r>
              <a:rPr lang="en-US" dirty="0"/>
              <a:t>KING</a:t>
            </a:r>
          </a:p>
          <a:p>
            <a:r>
              <a:rPr lang="en-US" dirty="0"/>
              <a:t>Let him speak, and I’ll see justice done.</a:t>
            </a:r>
          </a:p>
          <a:p>
            <a:r>
              <a:rPr lang="en-US" dirty="0"/>
              <a:t>That power makes kings demi-gods.</a:t>
            </a:r>
          </a:p>
          <a:p>
            <a:r>
              <a:rPr lang="en-US" dirty="0"/>
              <a:t>I’m sorry I must use it against your son.</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1368407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Ingrate, </a:t>
            </a:r>
            <a:r>
              <a:rPr lang="en-US" b="0" i="0" u="none" strike="noStrike" baseline="0" dirty="0" err="1">
                <a:latin typeface="Times New Roman" charset="0"/>
              </a:rPr>
              <a:t>souviens-toi</a:t>
            </a:r>
            <a:r>
              <a:rPr lang="en-US" b="0" i="0" u="none" strike="noStrike" baseline="0" dirty="0">
                <a:latin typeface="Times New Roman" charset="0"/>
              </a:rPr>
              <a:t> que du sang de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rois</a:t>
            </a:r>
            <a:br>
              <a:rPr lang="en-US" b="0" i="0" u="none" strike="noStrike" baseline="0" dirty="0">
                <a:latin typeface="Times New Roman" charset="0"/>
              </a:rPr>
            </a:b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tiens</a:t>
            </a:r>
            <a:r>
              <a:rPr lang="en-US" b="0" i="0" u="none" strike="noStrike" baseline="0" dirty="0">
                <a:latin typeface="Times New Roman" charset="0"/>
              </a:rPr>
              <a:t> ton nom,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murs</a:t>
            </a:r>
            <a:r>
              <a:rPr lang="en-US" b="0" i="0" u="none" strike="noStrike" baseline="0" dirty="0">
                <a:latin typeface="Times New Roman" charset="0"/>
              </a:rPr>
              <a:t>, et </a:t>
            </a:r>
            <a:r>
              <a:rPr lang="en-US" b="0" i="0" u="none" strike="noStrike" baseline="0" dirty="0" err="1">
                <a:latin typeface="Times New Roman" charset="0"/>
              </a:rPr>
              <a:t>tes</a:t>
            </a:r>
            <a:r>
              <a:rPr lang="en-US" b="0" i="0" u="none" strike="noStrike" baseline="0" dirty="0">
                <a:latin typeface="Times New Roman" charset="0"/>
              </a:rPr>
              <a:t> premières </a:t>
            </a:r>
            <a:r>
              <a:rPr lang="en-US" b="0" i="0" u="none" strike="noStrike" baseline="0" dirty="0" err="1">
                <a:latin typeface="Times New Roman" charset="0"/>
              </a:rPr>
              <a:t>lois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Albe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ton </a:t>
            </a:r>
            <a:r>
              <a:rPr lang="en-US" b="0" i="0" u="none" strike="noStrike" baseline="0" dirty="0" err="1">
                <a:latin typeface="Times New Roman" charset="0"/>
              </a:rPr>
              <a:t>origine</a:t>
            </a:r>
            <a:r>
              <a:rPr lang="en-US" b="0" i="0" u="none" strike="noStrike" baseline="0" dirty="0">
                <a:latin typeface="Times New Roman" charset="0"/>
              </a:rPr>
              <a:t> : </a:t>
            </a:r>
            <a:r>
              <a:rPr lang="en-US" b="0" i="0" u="none" strike="noStrike" baseline="0" dirty="0" err="1">
                <a:latin typeface="Times New Roman" charset="0"/>
              </a:rPr>
              <a:t>arrête</a:t>
            </a:r>
            <a:r>
              <a:rPr lang="en-US" b="0" i="0" u="none" strike="noStrike" baseline="0" dirty="0">
                <a:latin typeface="Times New Roman" charset="0"/>
              </a:rPr>
              <a:t>, et </a:t>
            </a:r>
            <a:r>
              <a:rPr lang="en-US" b="0" i="0" u="none" strike="noStrike" baseline="0" dirty="0" err="1">
                <a:latin typeface="Times New Roman" charset="0"/>
              </a:rPr>
              <a:t>considère</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portes</a:t>
            </a:r>
            <a:r>
              <a:rPr lang="en-US" b="0" i="0" u="none" strike="noStrike" baseline="0" dirty="0">
                <a:latin typeface="Times New Roman" charset="0"/>
              </a:rPr>
              <a:t> le </a:t>
            </a:r>
            <a:r>
              <a:rPr lang="en-US" b="0" i="0" u="none" strike="noStrike" baseline="0" dirty="0" err="1">
                <a:latin typeface="Times New Roman" charset="0"/>
              </a:rPr>
              <a:t>fer</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le sein de ta </a:t>
            </a:r>
            <a:r>
              <a:rPr lang="en-US" b="0" i="0" u="none" strike="noStrike" baseline="0" dirty="0" err="1">
                <a:latin typeface="Times New Roman" charset="0"/>
              </a:rPr>
              <a:t>mère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You got your name, your walls, your laws from Alban kings.</a:t>
            </a:r>
          </a:p>
          <a:p>
            <a:r>
              <a:rPr lang="en-US" dirty="0"/>
              <a:t>Now you attack Alba – your own mother.</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452732194"/>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VALÈRE: </a:t>
            </a:r>
            <a:br>
              <a:rPr lang="en-US" b="0" i="0" u="none" strike="noStrike" baseline="0" dirty="0">
                <a:latin typeface="Times New Roman" charset="0"/>
              </a:rPr>
            </a:br>
            <a:r>
              <a:rPr lang="en-US" b="0" i="0" u="none" strike="noStrike" baseline="0" dirty="0" err="1">
                <a:latin typeface="Times New Roman" charset="0"/>
              </a:rPr>
              <a:t>Souffrez</a:t>
            </a:r>
            <a:r>
              <a:rPr lang="en-US" b="0" i="0" u="none" strike="noStrike" baseline="0" dirty="0">
                <a:latin typeface="Times New Roman" charset="0"/>
              </a:rPr>
              <a:t> </a:t>
            </a:r>
            <a:r>
              <a:rPr lang="en-US" b="0" i="0" u="none" strike="noStrike" baseline="0" dirty="0" err="1">
                <a:latin typeface="Times New Roman" charset="0"/>
              </a:rPr>
              <a:t>donc</a:t>
            </a:r>
            <a:r>
              <a:rPr lang="en-US" b="0" i="0" u="none" strike="noStrike" baseline="0" dirty="0">
                <a:latin typeface="Times New Roman" charset="0"/>
              </a:rPr>
              <a:t>, </a:t>
            </a:r>
            <a:r>
              <a:rPr lang="en-US" b="0" i="0" u="none" strike="noStrike" baseline="0" dirty="0" err="1">
                <a:latin typeface="Times New Roman" charset="0"/>
              </a:rPr>
              <a:t>ô</a:t>
            </a:r>
            <a:r>
              <a:rPr lang="en-US" b="0" i="0" u="none" strike="noStrike" baseline="0" dirty="0">
                <a:latin typeface="Times New Roman" charset="0"/>
              </a:rPr>
              <a:t> grand </a:t>
            </a:r>
            <a:r>
              <a:rPr lang="en-US" b="0" i="0" u="none" strike="noStrike" baseline="0" dirty="0" err="1">
                <a:latin typeface="Times New Roman" charset="0"/>
              </a:rPr>
              <a:t>roi</a:t>
            </a:r>
            <a:r>
              <a:rPr lang="en-US" b="0" i="0" u="none" strike="noStrike" baseline="0" dirty="0">
                <a:latin typeface="Times New Roman" charset="0"/>
              </a:rPr>
              <a:t>, le plus </a:t>
            </a:r>
            <a:r>
              <a:rPr lang="en-US" b="0" i="0" u="none" strike="noStrike" baseline="0" dirty="0" err="1">
                <a:latin typeface="Times New Roman" charset="0"/>
              </a:rPr>
              <a:t>juste</a:t>
            </a:r>
            <a:r>
              <a:rPr lang="en-US" b="0" i="0" u="none" strike="noStrike" baseline="0" dirty="0">
                <a:latin typeface="Times New Roman" charset="0"/>
              </a:rPr>
              <a:t> des </a:t>
            </a:r>
            <a:r>
              <a:rPr lang="en-US" b="0" i="0" u="none" strike="noStrike" baseline="0" dirty="0" err="1">
                <a:latin typeface="Times New Roman" charset="0"/>
              </a:rPr>
              <a:t>rois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tous</a:t>
            </a:r>
            <a:r>
              <a:rPr lang="en-US" b="0" i="0" u="none" strike="noStrike" baseline="0" dirty="0">
                <a:latin typeface="Times New Roman" charset="0"/>
              </a:rPr>
              <a:t> les gens de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parlent</a:t>
            </a:r>
            <a:r>
              <a:rPr lang="en-US" b="0" i="0" u="none" strike="noStrike" baseline="0" dirty="0">
                <a:latin typeface="Times New Roman" charset="0"/>
              </a:rPr>
              <a:t> par ma </a:t>
            </a:r>
            <a:r>
              <a:rPr lang="en-US" b="0" i="0" u="none" strike="noStrike" baseline="0" dirty="0" err="1">
                <a:latin typeface="Times New Roman" charset="0"/>
              </a:rPr>
              <a:t>voix</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VALÈRE</a:t>
            </a:r>
          </a:p>
          <a:p>
            <a:r>
              <a:rPr lang="en-US" dirty="0"/>
              <a:t>Allow me then, great King, to speak</a:t>
            </a:r>
          </a:p>
          <a:p>
            <a:r>
              <a:rPr lang="en-US" dirty="0"/>
              <a:t>for all your people.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5258" y="0"/>
            <a:ext cx="2365742" cy="2815070"/>
          </a:xfrm>
          <a:prstGeom prst="rect">
            <a:avLst/>
          </a:prstGeom>
        </p:spPr>
      </p:pic>
    </p:spTree>
    <p:extLst>
      <p:ext uri="{BB962C8B-B14F-4D97-AF65-F5344CB8AC3E}">
        <p14:creationId xmlns:p14="http://schemas.microsoft.com/office/powerpoint/2010/main" val="1423333934"/>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puisque</a:t>
            </a:r>
            <a:r>
              <a:rPr lang="en-US" b="0" i="0" u="none" strike="noStrike" baseline="0" dirty="0">
                <a:latin typeface="Times New Roman" charset="0"/>
              </a:rPr>
              <a:t> d’un </a:t>
            </a:r>
            <a:r>
              <a:rPr lang="en-US" b="0" i="0" u="none" strike="noStrike" baseline="0" dirty="0" err="1">
                <a:latin typeface="Times New Roman" charset="0"/>
              </a:rPr>
              <a:t>tel</a:t>
            </a:r>
            <a:r>
              <a:rPr lang="en-US" b="0" i="0" u="none" strike="noStrike" baseline="0" dirty="0">
                <a:latin typeface="Times New Roman" charset="0"/>
              </a:rPr>
              <a:t> crime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s’est</a:t>
            </a:r>
            <a:r>
              <a:rPr lang="en-US" b="0" i="0" u="none" strike="noStrike" baseline="0" dirty="0">
                <a:latin typeface="Times New Roman" charset="0"/>
              </a:rPr>
              <a:t> </a:t>
            </a:r>
            <a:r>
              <a:rPr lang="en-US" b="0" i="0" u="none" strike="noStrike" baseline="0" dirty="0" err="1">
                <a:latin typeface="Times New Roman" charset="0"/>
              </a:rPr>
              <a:t>montré</a:t>
            </a:r>
            <a:r>
              <a:rPr lang="en-US" b="0" i="0" u="none" strike="noStrike" baseline="0" dirty="0">
                <a:latin typeface="Times New Roman" charset="0"/>
              </a:rPr>
              <a:t> capable,	</a:t>
            </a:r>
            <a:br>
              <a:rPr lang="en-US" b="0" i="0" u="none" strike="noStrike" baseline="0" dirty="0">
                <a:latin typeface="Times New Roman" charset="0"/>
              </a:rPr>
            </a:b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triomphe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vainqueur</a:t>
            </a:r>
            <a:r>
              <a:rPr lang="en-US" b="0" i="0" u="none" strike="noStrike" baseline="0" dirty="0">
                <a:latin typeface="Times New Roman" charset="0"/>
              </a:rPr>
              <a:t>, et </a:t>
            </a:r>
            <a:r>
              <a:rPr lang="en-US" b="0" i="0" u="none" strike="noStrike" baseline="0" dirty="0" err="1">
                <a:latin typeface="Times New Roman" charset="0"/>
              </a:rPr>
              <a:t>périsse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coupable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Arrêtez</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fureur</a:t>
            </a:r>
            <a:r>
              <a:rPr lang="en-US" b="0" i="0" u="none" strike="noStrike" baseline="0" dirty="0">
                <a:latin typeface="Times New Roman" charset="0"/>
              </a:rPr>
              <a:t>, et </a:t>
            </a:r>
            <a:r>
              <a:rPr lang="en-US" b="0" i="0" u="none" strike="noStrike" baseline="0" dirty="0" err="1">
                <a:latin typeface="Times New Roman" charset="0"/>
              </a:rPr>
              <a:t>sauvez</a:t>
            </a:r>
            <a:r>
              <a:rPr lang="en-US" b="0" i="0" u="none" strike="noStrike" baseline="0" dirty="0">
                <a:latin typeface="Times New Roman" charset="0"/>
              </a:rPr>
              <a:t> de </a:t>
            </a:r>
            <a:r>
              <a:rPr lang="en-US" b="0" i="0" u="none" strike="noStrike" baseline="0" dirty="0" err="1">
                <a:latin typeface="Times New Roman" charset="0"/>
              </a:rPr>
              <a:t>ses</a:t>
            </a:r>
            <a:r>
              <a:rPr lang="en-US" b="0" i="0" u="none" strike="noStrike" baseline="0" dirty="0">
                <a:latin typeface="Times New Roman" charset="0"/>
              </a:rPr>
              <a:t> mains,</a:t>
            </a:r>
            <a:br>
              <a:rPr lang="en-US" b="0" i="0" u="none" strike="noStrike" baseline="0" dirty="0">
                <a:latin typeface="Times New Roman" charset="0"/>
              </a:rPr>
            </a:br>
            <a:r>
              <a:rPr lang="en-US" b="0" i="0" u="none" strike="noStrike" baseline="0" dirty="0">
                <a:latin typeface="Times New Roman" charset="0"/>
              </a:rPr>
              <a:t>Si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voulez</a:t>
            </a:r>
            <a:r>
              <a:rPr lang="en-US" b="0" i="0" u="none" strike="noStrike" baseline="0" dirty="0">
                <a:latin typeface="Times New Roman" charset="0"/>
              </a:rPr>
              <a:t> </a:t>
            </a:r>
            <a:r>
              <a:rPr lang="en-US" b="0" i="0" u="none" strike="noStrike" baseline="0" dirty="0" err="1">
                <a:latin typeface="Times New Roman" charset="0"/>
              </a:rPr>
              <a:t>régner</a:t>
            </a:r>
            <a:r>
              <a:rPr lang="en-US" b="0" i="0" u="none" strike="noStrike" baseline="0" dirty="0">
                <a:latin typeface="Times New Roman" charset="0"/>
              </a:rPr>
              <a:t>, le </a:t>
            </a:r>
            <a:r>
              <a:rPr lang="en-US" b="0" i="0" u="none" strike="noStrike" baseline="0" dirty="0" err="1">
                <a:latin typeface="Times New Roman" charset="0"/>
              </a:rPr>
              <a:t>reste</a:t>
            </a:r>
            <a:r>
              <a:rPr lang="en-US" b="0" i="0" u="none" strike="noStrike" baseline="0" dirty="0">
                <a:latin typeface="Times New Roman" charset="0"/>
              </a:rPr>
              <a:t> des Romains :</a:t>
            </a:r>
            <a:br>
              <a:rPr lang="en-US" b="0" i="0" u="none" strike="noStrike" baseline="0" dirty="0">
                <a:latin typeface="Times New Roman" charset="0"/>
              </a:rPr>
            </a:br>
            <a:r>
              <a:rPr lang="en-US" b="0" i="0" u="none" strike="noStrike" baseline="0" dirty="0">
                <a:latin typeface="Times New Roman" charset="0"/>
              </a:rPr>
              <a:t>Il y </a:t>
            </a:r>
            <a:r>
              <a:rPr lang="en-US" b="0" i="0" u="none" strike="noStrike" baseline="0" dirty="0" err="1">
                <a:latin typeface="Times New Roman" charset="0"/>
              </a:rPr>
              <a:t>va</a:t>
            </a:r>
            <a:r>
              <a:rPr lang="en-US" b="0" i="0" u="none" strike="noStrike" baseline="0" dirty="0">
                <a:latin typeface="Times New Roman" charset="0"/>
              </a:rPr>
              <a:t> de la </a:t>
            </a:r>
            <a:r>
              <a:rPr lang="en-US" b="0" i="0" u="none" strike="noStrike" baseline="0" dirty="0" err="1">
                <a:latin typeface="Times New Roman" charset="0"/>
              </a:rPr>
              <a:t>perte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du </a:t>
            </a:r>
            <a:r>
              <a:rPr lang="en-US" b="0" i="0" u="none" strike="noStrike" baseline="0" dirty="0" err="1">
                <a:latin typeface="Times New Roman" charset="0"/>
              </a:rPr>
              <a:t>salut</a:t>
            </a:r>
            <a:r>
              <a:rPr lang="en-US" b="0" i="0" u="none" strike="noStrike" baseline="0" dirty="0">
                <a:latin typeface="Times New Roman" charset="0"/>
              </a:rPr>
              <a:t> du </a:t>
            </a:r>
            <a:r>
              <a:rPr lang="en-US" b="0" i="0" u="none" strike="noStrike" baseline="0" dirty="0" err="1">
                <a:latin typeface="Times New Roman" charset="0"/>
              </a:rPr>
              <a:t>reste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He can have his triumph, </a:t>
            </a:r>
          </a:p>
          <a:p>
            <a:r>
              <a:rPr lang="en-US" dirty="0"/>
              <a:t>but must pay for his crime. </a:t>
            </a:r>
          </a:p>
          <a:p>
            <a:r>
              <a:rPr lang="en-US" dirty="0"/>
              <a:t>Rome needs defending from him.</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5258" y="0"/>
            <a:ext cx="2365742" cy="2815070"/>
          </a:xfrm>
          <a:prstGeom prst="rect">
            <a:avLst/>
          </a:prstGeom>
        </p:spPr>
      </p:pic>
    </p:spTree>
    <p:extLst>
      <p:ext uri="{BB962C8B-B14F-4D97-AF65-F5344CB8AC3E}">
        <p14:creationId xmlns:p14="http://schemas.microsoft.com/office/powerpoint/2010/main" val="1153084805"/>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avez</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demain</a:t>
            </a:r>
            <a:r>
              <a:rPr lang="en-US" b="0" i="0" u="none" strike="noStrike" baseline="0" dirty="0">
                <a:latin typeface="Times New Roman" charset="0"/>
              </a:rPr>
              <a:t> </a:t>
            </a:r>
            <a:r>
              <a:rPr lang="en-US" b="0" i="0" u="none" strike="noStrike" baseline="0" dirty="0" err="1">
                <a:latin typeface="Times New Roman" charset="0"/>
              </a:rPr>
              <a:t>remis</a:t>
            </a:r>
            <a:r>
              <a:rPr lang="en-US" b="0" i="0" u="none" strike="noStrike" baseline="0" dirty="0">
                <a:latin typeface="Times New Roman" charset="0"/>
              </a:rPr>
              <a:t> le sacrifice :	</a:t>
            </a:r>
            <a:br>
              <a:rPr lang="en-US" b="0" i="0" u="none" strike="noStrike" baseline="0" dirty="0">
                <a:latin typeface="Times New Roman" charset="0"/>
              </a:rPr>
            </a:br>
            <a:r>
              <a:rPr lang="en-US" b="0" i="0" u="none" strike="noStrike" baseline="0" dirty="0" err="1">
                <a:latin typeface="Times New Roman" charset="0"/>
              </a:rPr>
              <a:t>Pensez-vous</a:t>
            </a:r>
            <a:r>
              <a:rPr lang="en-US" b="0" i="0" u="none" strike="noStrike" baseline="0" dirty="0">
                <a:latin typeface="Times New Roman" charset="0"/>
              </a:rPr>
              <a:t> que les </a:t>
            </a:r>
            <a:r>
              <a:rPr lang="en-US" b="0" i="0" u="none" strike="noStrike" baseline="0" dirty="0" err="1">
                <a:latin typeface="Times New Roman" charset="0"/>
              </a:rPr>
              <a:t>dieux</a:t>
            </a:r>
            <a:r>
              <a:rPr lang="en-US" b="0" i="0" u="none" strike="noStrike" baseline="0" dirty="0">
                <a:latin typeface="Times New Roman" charset="0"/>
              </a:rPr>
              <a:t>, </a:t>
            </a:r>
            <a:r>
              <a:rPr lang="en-US" b="0" i="0" u="none" strike="noStrike" baseline="0" dirty="0" err="1">
                <a:latin typeface="Times New Roman" charset="0"/>
              </a:rPr>
              <a:t>vengeurs</a:t>
            </a:r>
            <a:r>
              <a:rPr lang="en-US" b="0" i="0" u="none" strike="noStrike" baseline="0" dirty="0">
                <a:latin typeface="Times New Roman" charset="0"/>
              </a:rPr>
              <a:t> des innocents,</a:t>
            </a:r>
            <a:br>
              <a:rPr lang="en-US" b="0" i="0" u="none" strike="noStrike" baseline="0" dirty="0">
                <a:latin typeface="Times New Roman" charset="0"/>
              </a:rPr>
            </a:br>
            <a:r>
              <a:rPr lang="en-US" b="0" i="0" u="none" strike="noStrike" baseline="0" dirty="0" err="1">
                <a:latin typeface="Times New Roman" charset="0"/>
              </a:rPr>
              <a:t>D’une</a:t>
            </a:r>
            <a:r>
              <a:rPr lang="en-US" b="0" i="0" u="none" strike="noStrike" baseline="0" dirty="0">
                <a:latin typeface="Times New Roman" charset="0"/>
              </a:rPr>
              <a:t> main parricide </a:t>
            </a:r>
            <a:r>
              <a:rPr lang="en-US" b="0" i="0" u="none" strike="noStrike" baseline="0" dirty="0" err="1">
                <a:latin typeface="Times New Roman" charset="0"/>
              </a:rPr>
              <a:t>acceptent</a:t>
            </a:r>
            <a:r>
              <a:rPr lang="en-US" b="0" i="0" u="none" strike="noStrike" baseline="0" dirty="0">
                <a:latin typeface="Times New Roman" charset="0"/>
              </a:rPr>
              <a:t> de </a:t>
            </a:r>
            <a:r>
              <a:rPr lang="en-US" b="0" i="0" u="none" strike="noStrike" baseline="0" dirty="0" err="1">
                <a:latin typeface="Times New Roman" charset="0"/>
              </a:rPr>
              <a:t>l’encens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At tomorrow’s sacrifice, do you believe</a:t>
            </a:r>
          </a:p>
          <a:p>
            <a:r>
              <a:rPr lang="en-US" dirty="0"/>
              <a:t>the gods will accept incense from</a:t>
            </a:r>
          </a:p>
          <a:p>
            <a:r>
              <a:rPr lang="en-US" dirty="0"/>
              <a:t>a murderer’s hand?</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5258" y="0"/>
            <a:ext cx="2365742" cy="2815070"/>
          </a:xfrm>
          <a:prstGeom prst="rect">
            <a:avLst/>
          </a:prstGeom>
        </p:spPr>
      </p:pic>
    </p:spTree>
    <p:extLst>
      <p:ext uri="{BB962C8B-B14F-4D97-AF65-F5344CB8AC3E}">
        <p14:creationId xmlns:p14="http://schemas.microsoft.com/office/powerpoint/2010/main" val="1003887107"/>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Sur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sacrilège</a:t>
            </a:r>
            <a:r>
              <a:rPr lang="en-US" b="0" i="0" u="none" strike="noStrike" baseline="0" dirty="0">
                <a:latin typeface="Times New Roman" charset="0"/>
              </a:rPr>
              <a:t> </a:t>
            </a:r>
            <a:r>
              <a:rPr lang="en-US" b="0" i="0" u="none" strike="noStrike" baseline="0" dirty="0" err="1">
                <a:latin typeface="Times New Roman" charset="0"/>
              </a:rPr>
              <a:t>attirerait</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peine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Ne le </a:t>
            </a:r>
            <a:r>
              <a:rPr lang="en-US" b="0" i="0" u="none" strike="noStrike" baseline="0" dirty="0" err="1">
                <a:latin typeface="Times New Roman" charset="0"/>
              </a:rPr>
              <a:t>considérez</a:t>
            </a:r>
            <a:r>
              <a:rPr lang="en-US" b="0" i="0" u="none" strike="noStrike" baseline="0" dirty="0">
                <a:latin typeface="Times New Roman" charset="0"/>
              </a:rPr>
              <a:t> </a:t>
            </a:r>
            <a:r>
              <a:rPr lang="en-US" b="0" i="0" u="none" strike="noStrike" baseline="0" dirty="0" err="1">
                <a:latin typeface="Times New Roman" charset="0"/>
              </a:rPr>
              <a:t>qu’en</a:t>
            </a:r>
            <a:r>
              <a:rPr lang="en-US" b="0" i="0" u="none" strike="noStrike" baseline="0" dirty="0">
                <a:latin typeface="Times New Roman" charset="0"/>
              </a:rPr>
              <a:t> objet de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haine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croyez</a:t>
            </a:r>
            <a:r>
              <a:rPr lang="en-US" b="0" i="0" u="none" strike="noStrike" baseline="0" dirty="0">
                <a:latin typeface="Times New Roman" charset="0"/>
              </a:rPr>
              <a:t> avec nous </a:t>
            </a:r>
            <a:r>
              <a:rPr lang="en-US" b="0" i="0" u="none" strike="noStrike" baseline="0" dirty="0" err="1">
                <a:latin typeface="Times New Roman" charset="0"/>
              </a:rPr>
              <a:t>qu’en</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trois combats</a:t>
            </a:r>
            <a:br>
              <a:rPr lang="en-US" b="0" i="0" u="none" strike="noStrike" baseline="0" dirty="0">
                <a:latin typeface="Times New Roman" charset="0"/>
              </a:rPr>
            </a:br>
            <a:r>
              <a:rPr lang="en-US" b="0" i="0" u="none" strike="noStrike" baseline="0" dirty="0">
                <a:latin typeface="Times New Roman" charset="0"/>
              </a:rPr>
              <a:t>Le bon </a:t>
            </a:r>
            <a:r>
              <a:rPr lang="en-US" b="0" i="0" u="none" strike="noStrike" baseline="0" dirty="0" err="1">
                <a:latin typeface="Times New Roman" charset="0"/>
              </a:rPr>
              <a:t>destin</a:t>
            </a:r>
            <a:r>
              <a:rPr lang="en-US" b="0" i="0" u="none" strike="noStrike" baseline="0" dirty="0">
                <a:latin typeface="Times New Roman" charset="0"/>
              </a:rPr>
              <a:t> de Rome a plus fait que son bras,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Sacrilege! And you would suffer for it.</a:t>
            </a:r>
          </a:p>
          <a:p>
            <a:r>
              <a:rPr lang="en-US" dirty="0"/>
              <a:t>The people hate him, and we think</a:t>
            </a:r>
          </a:p>
          <a:p>
            <a:r>
              <a:rPr lang="en-US" dirty="0"/>
              <a:t>Rome’s destiny won the fight for him,</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5258" y="0"/>
            <a:ext cx="2365742" cy="2815070"/>
          </a:xfrm>
          <a:prstGeom prst="rect">
            <a:avLst/>
          </a:prstGeom>
        </p:spPr>
      </p:pic>
    </p:spTree>
    <p:extLst>
      <p:ext uri="{BB962C8B-B14F-4D97-AF65-F5344CB8AC3E}">
        <p14:creationId xmlns:p14="http://schemas.microsoft.com/office/powerpoint/2010/main" val="1699076517"/>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Puisque</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mêmes</a:t>
            </a:r>
            <a:r>
              <a:rPr lang="en-US" b="0" i="0" u="none" strike="noStrike" baseline="0" dirty="0">
                <a:latin typeface="Times New Roman" charset="0"/>
              </a:rPr>
              <a:t> </a:t>
            </a:r>
            <a:r>
              <a:rPr lang="en-US" b="0" i="0" u="none" strike="noStrike" baseline="0" dirty="0" err="1">
                <a:latin typeface="Times New Roman" charset="0"/>
              </a:rPr>
              <a:t>dieux</a:t>
            </a:r>
            <a:r>
              <a:rPr lang="en-US" b="0" i="0" u="none" strike="noStrike" baseline="0" dirty="0">
                <a:latin typeface="Times New Roman" charset="0"/>
              </a:rPr>
              <a:t>, auteurs de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victoire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Ont</a:t>
            </a:r>
            <a:r>
              <a:rPr lang="en-US" b="0" i="0" u="none" strike="noStrike" baseline="0" dirty="0">
                <a:latin typeface="Times New Roman" charset="0"/>
              </a:rPr>
              <a:t> </a:t>
            </a:r>
            <a:r>
              <a:rPr lang="en-US" b="0" i="0" u="none" strike="noStrike" baseline="0" dirty="0" err="1">
                <a:latin typeface="Times New Roman" charset="0"/>
              </a:rPr>
              <a:t>permis</a:t>
            </a:r>
            <a:r>
              <a:rPr lang="en-US" b="0" i="0" u="none" strike="noStrike" baseline="0" dirty="0">
                <a:latin typeface="Times New Roman" charset="0"/>
              </a:rPr>
              <a:t> </a:t>
            </a:r>
            <a:r>
              <a:rPr lang="en-US" b="0" i="0" u="none" strike="noStrike" baseline="0" dirty="0" err="1">
                <a:latin typeface="Times New Roman" charset="0"/>
              </a:rPr>
              <a:t>qu’aussitôt</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souillât</a:t>
            </a:r>
            <a:r>
              <a:rPr lang="en-US" b="0" i="0" u="none" strike="noStrike" baseline="0" dirty="0">
                <a:latin typeface="Times New Roman" charset="0"/>
              </a:rPr>
              <a:t> la </a:t>
            </a:r>
            <a:r>
              <a:rPr lang="en-US" b="0" i="0" u="none" strike="noStrike" baseline="0" dirty="0" err="1">
                <a:latin typeface="Times New Roman" charset="0"/>
              </a:rPr>
              <a:t>gloire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grand courage, après </a:t>
            </a:r>
            <a:r>
              <a:rPr lang="en-US" b="0" i="0" u="none" strike="noStrike" baseline="0" dirty="0" err="1">
                <a:latin typeface="Times New Roman" charset="0"/>
              </a:rPr>
              <a:t>ce</a:t>
            </a:r>
            <a:r>
              <a:rPr lang="en-US" b="0" i="0" u="none" strike="noStrike" baseline="0" dirty="0">
                <a:latin typeface="Times New Roman" charset="0"/>
              </a:rPr>
              <a:t> noble effort,</a:t>
            </a:r>
            <a:br>
              <a:rPr lang="en-US" b="0" i="0" u="none" strike="noStrike" baseline="0" dirty="0">
                <a:latin typeface="Times New Roman" charset="0"/>
              </a:rPr>
            </a:br>
            <a:r>
              <a:rPr lang="en-US" b="0" i="0" u="none" strike="noStrike" baseline="0" dirty="0" err="1">
                <a:latin typeface="Times New Roman" charset="0"/>
              </a:rPr>
              <a:t>Fût</a:t>
            </a:r>
            <a:r>
              <a:rPr lang="en-US" b="0" i="0" u="none" strike="noStrike" baseline="0" dirty="0">
                <a:latin typeface="Times New Roman" charset="0"/>
              </a:rPr>
              <a:t> </a:t>
            </a:r>
            <a:r>
              <a:rPr lang="en-US" b="0" i="0" u="none" strike="noStrike" baseline="0" dirty="0" err="1">
                <a:latin typeface="Times New Roman" charset="0"/>
              </a:rPr>
              <a:t>digne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même</a:t>
            </a:r>
            <a:r>
              <a:rPr lang="en-US" b="0" i="0" u="none" strike="noStrike" baseline="0" dirty="0">
                <a:latin typeface="Times New Roman" charset="0"/>
              </a:rPr>
              <a:t> jour de </a:t>
            </a:r>
            <a:r>
              <a:rPr lang="en-US" b="0" i="0" u="none" strike="noStrike" baseline="0" dirty="0" err="1">
                <a:latin typeface="Times New Roman" charset="0"/>
              </a:rPr>
              <a:t>triomphe</a:t>
            </a:r>
            <a:r>
              <a:rPr lang="en-US" b="0" i="0" u="none" strike="noStrike" baseline="0" dirty="0">
                <a:latin typeface="Times New Roman" charset="0"/>
              </a:rPr>
              <a:t> et de mort.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since the gods immediately allowed him</a:t>
            </a:r>
          </a:p>
          <a:p>
            <a:r>
              <a:rPr lang="en-US" dirty="0"/>
              <a:t>to tarnish his own renown.</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5258" y="0"/>
            <a:ext cx="2365742" cy="2815070"/>
          </a:xfrm>
          <a:prstGeom prst="rect">
            <a:avLst/>
          </a:prstGeom>
        </p:spPr>
      </p:pic>
    </p:spTree>
    <p:extLst>
      <p:ext uri="{BB962C8B-B14F-4D97-AF65-F5344CB8AC3E}">
        <p14:creationId xmlns:p14="http://schemas.microsoft.com/office/powerpoint/2010/main" val="1288967060"/>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Sire,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que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arrêt</a:t>
            </a:r>
            <a:r>
              <a:rPr lang="en-US" b="0" i="0" u="none" strike="noStrike" baseline="0" dirty="0">
                <a:latin typeface="Times New Roman" charset="0"/>
              </a:rPr>
              <a:t> </a:t>
            </a:r>
            <a:r>
              <a:rPr lang="en-US" b="0" i="0" u="none" strike="noStrike" baseline="0" dirty="0" err="1">
                <a:latin typeface="Times New Roman" charset="0"/>
              </a:rPr>
              <a:t>décide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lieu Rome a vu le premier parricide ;</a:t>
            </a:r>
            <a:br>
              <a:rPr lang="en-US" b="0" i="0" u="none" strike="noStrike" baseline="0" dirty="0">
                <a:latin typeface="Times New Roman" charset="0"/>
              </a:rPr>
            </a:br>
            <a:r>
              <a:rPr lang="en-US" b="0" i="0" u="none" strike="noStrike" baseline="0" dirty="0">
                <a:latin typeface="Times New Roman" charset="0"/>
              </a:rPr>
              <a:t>La suite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craindre</a:t>
            </a:r>
            <a:r>
              <a:rPr lang="en-US" b="0" i="0" u="none" strike="noStrike" baseline="0" dirty="0">
                <a:latin typeface="Times New Roman" charset="0"/>
              </a:rPr>
              <a:t>, et la </a:t>
            </a:r>
            <a:r>
              <a:rPr lang="en-US" b="0" i="0" u="none" strike="noStrike" baseline="0" dirty="0" err="1">
                <a:latin typeface="Times New Roman" charset="0"/>
              </a:rPr>
              <a:t>haine</a:t>
            </a:r>
            <a:r>
              <a:rPr lang="en-US" b="0" i="0" u="none" strike="noStrike" baseline="0" dirty="0">
                <a:latin typeface="Times New Roman" charset="0"/>
              </a:rPr>
              <a:t> des </a:t>
            </a:r>
            <a:r>
              <a:rPr lang="en-US" b="0" i="0" u="none" strike="noStrike" baseline="0" dirty="0" err="1">
                <a:latin typeface="Times New Roman" charset="0"/>
              </a:rPr>
              <a:t>cieux</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Sauvez</a:t>
            </a:r>
            <a:r>
              <a:rPr lang="en-US" b="0" i="0" u="none" strike="noStrike" baseline="0" dirty="0">
                <a:latin typeface="Times New Roman" charset="0"/>
              </a:rPr>
              <a:t>-nous de </a:t>
            </a:r>
            <a:r>
              <a:rPr lang="en-US" b="0" i="0" u="none" strike="noStrike" baseline="0" dirty="0" err="1">
                <a:latin typeface="Times New Roman" charset="0"/>
              </a:rPr>
              <a:t>sa</a:t>
            </a:r>
            <a:r>
              <a:rPr lang="en-US" b="0" i="0" u="none" strike="noStrike" baseline="0" dirty="0">
                <a:latin typeface="Times New Roman" charset="0"/>
              </a:rPr>
              <a:t> main, et </a:t>
            </a:r>
            <a:r>
              <a:rPr lang="en-US" b="0" i="0" u="none" strike="noStrike" baseline="0" dirty="0" err="1">
                <a:latin typeface="Times New Roman" charset="0"/>
              </a:rPr>
              <a:t>redoutez</a:t>
            </a:r>
            <a:r>
              <a:rPr lang="en-US" b="0" i="0" u="none" strike="noStrike" baseline="0" dirty="0">
                <a:latin typeface="Times New Roman" charset="0"/>
              </a:rPr>
              <a:t> les </a:t>
            </a:r>
            <a:r>
              <a:rPr lang="en-US" b="0" i="0" u="none" strike="noStrike" baseline="0" dirty="0" err="1">
                <a:latin typeface="Times New Roman" charset="0"/>
              </a:rPr>
              <a:t>dieux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Sire, Rome saw its first murder here.</a:t>
            </a:r>
          </a:p>
          <a:p>
            <a:r>
              <a:rPr lang="en-US" dirty="0"/>
              <a:t>Beware its consequences: </a:t>
            </a:r>
          </a:p>
          <a:p>
            <a:r>
              <a:rPr lang="en-US" dirty="0"/>
              <a:t>save us from Horace, and fear the gods.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5258" y="0"/>
            <a:ext cx="2365742" cy="2815070"/>
          </a:xfrm>
          <a:prstGeom prst="rect">
            <a:avLst/>
          </a:prstGeom>
        </p:spPr>
      </p:pic>
    </p:spTree>
    <p:extLst>
      <p:ext uri="{BB962C8B-B14F-4D97-AF65-F5344CB8AC3E}">
        <p14:creationId xmlns:p14="http://schemas.microsoft.com/office/powerpoint/2010/main" val="2001830131"/>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TULLE: </a:t>
            </a:r>
            <a:br>
              <a:rPr lang="en-US" b="0" i="0" u="none" strike="noStrike" baseline="0" dirty="0">
                <a:latin typeface="Times New Roman" charset="0"/>
              </a:rPr>
            </a:br>
            <a:r>
              <a:rPr lang="en-US" b="0" i="0" u="none" strike="noStrike" baseline="0" dirty="0" err="1">
                <a:latin typeface="Times New Roman" charset="0"/>
              </a:rPr>
              <a:t>Défendez-vous</a:t>
            </a:r>
            <a:r>
              <a:rPr lang="en-US" b="0" i="0" u="none" strike="noStrike" baseline="0" dirty="0">
                <a:latin typeface="Times New Roman" charset="0"/>
              </a:rPr>
              <a:t>, Horace.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KING</a:t>
            </a:r>
          </a:p>
          <a:p>
            <a:r>
              <a:rPr lang="en-US" dirty="0"/>
              <a:t>Defend yourself, Horace.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132714168"/>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quoi bon me </a:t>
            </a:r>
            <a:r>
              <a:rPr lang="en-US" b="0" i="0" u="none" strike="noStrike" baseline="0" dirty="0" err="1">
                <a:latin typeface="Times New Roman" charset="0"/>
              </a:rPr>
              <a:t>défendre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savez</a:t>
            </a:r>
            <a:r>
              <a:rPr lang="en-US" b="0" i="0" u="none" strike="noStrike" baseline="0" dirty="0">
                <a:latin typeface="Times New Roman" charset="0"/>
              </a:rPr>
              <a:t> </a:t>
            </a:r>
            <a:r>
              <a:rPr lang="en-US" b="0" i="0" u="none" strike="noStrike" baseline="0" dirty="0" err="1">
                <a:latin typeface="Times New Roman" charset="0"/>
              </a:rPr>
              <a:t>l’action</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la </a:t>
            </a:r>
            <a:r>
              <a:rPr lang="en-US" b="0" i="0" u="none" strike="noStrike" baseline="0" dirty="0" err="1">
                <a:latin typeface="Times New Roman" charset="0"/>
              </a:rPr>
              <a:t>venez</a:t>
            </a:r>
            <a:r>
              <a:rPr lang="en-US" b="0" i="0" u="none" strike="noStrike" baseline="0" dirty="0">
                <a:latin typeface="Times New Roman" charset="0"/>
              </a:rPr>
              <a:t> </a:t>
            </a:r>
            <a:r>
              <a:rPr lang="en-US" b="0" i="0" u="none" strike="noStrike" baseline="0" dirty="0" err="1">
                <a:latin typeface="Times New Roman" charset="0"/>
              </a:rPr>
              <a:t>d’entendre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Ce que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croyez</a:t>
            </a:r>
            <a:r>
              <a:rPr lang="en-US" b="0" i="0" u="none" strike="noStrike" baseline="0" dirty="0">
                <a:latin typeface="Times New Roman" charset="0"/>
              </a:rPr>
              <a:t> me </a:t>
            </a:r>
            <a:r>
              <a:rPr lang="en-US" b="0" i="0" u="none" strike="noStrike" baseline="0" dirty="0" err="1">
                <a:latin typeface="Times New Roman" charset="0"/>
              </a:rPr>
              <a:t>doit</a:t>
            </a:r>
            <a:r>
              <a:rPr lang="en-US" b="0" i="0" u="none" strike="noStrike" baseline="0" dirty="0">
                <a:latin typeface="Times New Roman" charset="0"/>
              </a:rPr>
              <a:t> </a:t>
            </a:r>
            <a:r>
              <a:rPr lang="en-US" b="0" i="0" u="none" strike="noStrike" baseline="0" dirty="0" err="1">
                <a:latin typeface="Times New Roman" charset="0"/>
              </a:rPr>
              <a:t>être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loi</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32582"/>
          </a:xfrm>
        </p:spPr>
        <p:txBody>
          <a:bodyPr/>
          <a:lstStyle/>
          <a:p>
            <a:r>
              <a:rPr lang="en-US" dirty="0"/>
              <a:t>HORACE</a:t>
            </a:r>
          </a:p>
          <a:p>
            <a:r>
              <a:rPr lang="en-US" dirty="0"/>
              <a:t>What is the use? You know what I did, </a:t>
            </a:r>
          </a:p>
          <a:p>
            <a:r>
              <a:rPr lang="en-US" dirty="0"/>
              <a:t>I shall accept your verdict. For me </a:t>
            </a:r>
          </a:p>
          <a:p>
            <a:r>
              <a:rPr lang="en-US" dirty="0"/>
              <a:t>your word is law.</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1438995990"/>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Sire, on se </a:t>
            </a:r>
            <a:r>
              <a:rPr lang="en-US" b="0" i="0" u="none" strike="noStrike" baseline="0" dirty="0" err="1">
                <a:latin typeface="Times New Roman" charset="0"/>
              </a:rPr>
              <a:t>défend</a:t>
            </a:r>
            <a:r>
              <a:rPr lang="en-US" b="0" i="0" u="none" strike="noStrike" baseline="0" dirty="0">
                <a:latin typeface="Times New Roman" charset="0"/>
              </a:rPr>
              <a:t> mal </a:t>
            </a:r>
            <a:r>
              <a:rPr lang="en-US" b="0" i="0" u="none" strike="noStrike" baseline="0" dirty="0" err="1">
                <a:latin typeface="Times New Roman" charset="0"/>
              </a:rPr>
              <a:t>contre</a:t>
            </a:r>
            <a:r>
              <a:rPr lang="en-US" b="0" i="0" u="none" strike="noStrike" baseline="0" dirty="0">
                <a:latin typeface="Times New Roman" charset="0"/>
              </a:rPr>
              <a:t> </a:t>
            </a:r>
            <a:r>
              <a:rPr lang="en-US" b="0" i="0" u="none" strike="noStrike" baseline="0" dirty="0" err="1">
                <a:latin typeface="Times New Roman" charset="0"/>
              </a:rPr>
              <a:t>l’avis</a:t>
            </a:r>
            <a:r>
              <a:rPr lang="en-US" b="0" i="0" u="none" strike="noStrike" baseline="0" dirty="0">
                <a:latin typeface="Times New Roman" charset="0"/>
              </a:rPr>
              <a:t> d’un </a:t>
            </a:r>
            <a:r>
              <a:rPr lang="en-US" b="0" i="0" u="none" strike="noStrike" baseline="0" dirty="0" err="1">
                <a:latin typeface="Times New Roman" charset="0"/>
              </a:rPr>
              <a:t>roi</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le plus innocent </a:t>
            </a:r>
            <a:r>
              <a:rPr lang="en-US" b="0" i="0" u="none" strike="noStrike" baseline="0" dirty="0" err="1">
                <a:latin typeface="Times New Roman" charset="0"/>
              </a:rPr>
              <a:t>devient</a:t>
            </a:r>
            <a:r>
              <a:rPr lang="en-US" b="0" i="0" u="none" strike="noStrike" baseline="0" dirty="0">
                <a:latin typeface="Times New Roman" charset="0"/>
              </a:rPr>
              <a:t> </a:t>
            </a:r>
            <a:r>
              <a:rPr lang="en-US" b="0" i="0" u="none" strike="noStrike" baseline="0" dirty="0" err="1">
                <a:latin typeface="Times New Roman" charset="0"/>
              </a:rPr>
              <a:t>soudain</a:t>
            </a:r>
            <a:r>
              <a:rPr lang="en-US" b="0" i="0" u="none" strike="noStrike" baseline="0" dirty="0">
                <a:latin typeface="Times New Roman" charset="0"/>
              </a:rPr>
              <a:t> </a:t>
            </a:r>
            <a:r>
              <a:rPr lang="en-US" b="0" i="0" u="none" strike="noStrike" baseline="0" dirty="0" err="1">
                <a:latin typeface="Times New Roman" charset="0"/>
              </a:rPr>
              <a:t>coupable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aux </a:t>
            </a:r>
            <a:r>
              <a:rPr lang="en-US" b="0" i="0" u="none" strike="noStrike" baseline="0" dirty="0" err="1">
                <a:latin typeface="Times New Roman" charset="0"/>
              </a:rPr>
              <a:t>yeux</a:t>
            </a:r>
            <a:r>
              <a:rPr lang="en-US" b="0" i="0" u="none" strike="noStrike" baseline="0" dirty="0">
                <a:latin typeface="Times New Roman" charset="0"/>
              </a:rPr>
              <a:t> de son prince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paraît</a:t>
            </a:r>
            <a:r>
              <a:rPr lang="en-US" b="0" i="0" u="none" strike="noStrike" baseline="0" dirty="0">
                <a:latin typeface="Times New Roman" charset="0"/>
              </a:rPr>
              <a:t> </a:t>
            </a:r>
            <a:r>
              <a:rPr lang="en-US" b="0" i="0" u="none" strike="noStrike" baseline="0" dirty="0" err="1">
                <a:latin typeface="Times New Roman" charset="0"/>
              </a:rPr>
              <a:t>condamnable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crime </a:t>
            </a:r>
            <a:r>
              <a:rPr lang="en-US" b="0" i="0" u="none" strike="noStrike" baseline="0" dirty="0" err="1">
                <a:latin typeface="Times New Roman" charset="0"/>
              </a:rPr>
              <a:t>qu’envers</a:t>
            </a:r>
            <a:r>
              <a:rPr lang="en-US" b="0" i="0" u="none" strike="noStrike" baseline="0" dirty="0">
                <a:latin typeface="Times New Roman" charset="0"/>
              </a:rPr>
              <a:t> </a:t>
            </a:r>
            <a:r>
              <a:rPr lang="en-US" b="0" i="0" u="none" strike="noStrike" baseline="0" dirty="0" err="1">
                <a:latin typeface="Times New Roman" charset="0"/>
              </a:rPr>
              <a:t>lui</a:t>
            </a:r>
            <a:r>
              <a:rPr lang="en-US" b="0" i="0" u="none" strike="noStrike" baseline="0" dirty="0">
                <a:latin typeface="Times New Roman" charset="0"/>
              </a:rPr>
              <a:t> se </a:t>
            </a:r>
            <a:r>
              <a:rPr lang="en-US" b="0" i="0" u="none" strike="noStrike" baseline="0" dirty="0" err="1">
                <a:latin typeface="Times New Roman" charset="0"/>
              </a:rPr>
              <a:t>vouloir</a:t>
            </a:r>
            <a:r>
              <a:rPr lang="en-US" b="0" i="0" u="none" strike="noStrike" baseline="0" dirty="0">
                <a:latin typeface="Times New Roman" charset="0"/>
              </a:rPr>
              <a:t> excuser :</a:t>
            </a:r>
            <a:br>
              <a:rPr lang="en-US" b="0" i="0" u="none" strike="noStrike" baseline="0" dirty="0">
                <a:latin typeface="Times New Roman" charset="0"/>
              </a:rPr>
            </a:br>
            <a:r>
              <a:rPr lang="en-US" b="0" i="0" u="none" strike="noStrike" baseline="0" dirty="0">
                <a:latin typeface="Times New Roman" charset="0"/>
              </a:rPr>
              <a:t>Notre sang </a:t>
            </a:r>
            <a:r>
              <a:rPr lang="en-US" b="0" i="0" u="none" strike="noStrike" baseline="0" dirty="0" err="1">
                <a:latin typeface="Times New Roman" charset="0"/>
              </a:rPr>
              <a:t>est</a:t>
            </a:r>
            <a:r>
              <a:rPr lang="en-US" b="0" i="0" u="none" strike="noStrike" baseline="0" dirty="0">
                <a:latin typeface="Times New Roman" charset="0"/>
              </a:rPr>
              <a:t> son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peut</a:t>
            </a:r>
            <a:r>
              <a:rPr lang="en-US" b="0" i="0" u="none" strike="noStrike" baseline="0" dirty="0">
                <a:latin typeface="Times New Roman" charset="0"/>
              </a:rPr>
              <a:t> disposer ;	</a:t>
            </a:r>
            <a:br>
              <a:rPr lang="en-US" b="0" i="0" u="none" strike="noStrike" baseline="0" dirty="0">
                <a:latin typeface="Times New Roman" charset="0"/>
              </a:rPr>
            </a:br>
            <a:r>
              <a:rPr lang="en-US" dirty="0">
                <a:latin typeface="Times New Roman" charset="0"/>
                <a:ea typeface="Times New Roman" charset="0"/>
                <a:cs typeface="Times New Roman" charset="0"/>
              </a:rPr>
              <a:t>Et </a:t>
            </a:r>
            <a:r>
              <a:rPr lang="en-US" dirty="0" err="1">
                <a:latin typeface="Times New Roman" charset="0"/>
                <a:ea typeface="Times New Roman" charset="0"/>
                <a:cs typeface="Times New Roman" charset="0"/>
              </a:rPr>
              <a:t>c’est</a:t>
            </a:r>
            <a:r>
              <a:rPr lang="en-US" dirty="0">
                <a:latin typeface="Times New Roman" charset="0"/>
                <a:ea typeface="Times New Roman" charset="0"/>
                <a:cs typeface="Times New Roman" charset="0"/>
              </a:rPr>
              <a:t> </a:t>
            </a:r>
            <a:r>
              <a:rPr lang="en-US" dirty="0" err="1">
                <a:latin typeface="Times New Roman" charset="0"/>
                <a:ea typeface="Times New Roman" charset="0"/>
                <a:cs typeface="Times New Roman" charset="0"/>
              </a:rPr>
              <a:t>à</a:t>
            </a:r>
            <a:r>
              <a:rPr lang="en-US" dirty="0">
                <a:latin typeface="Times New Roman" charset="0"/>
                <a:ea typeface="Times New Roman" charset="0"/>
                <a:cs typeface="Times New Roman" charset="0"/>
              </a:rPr>
              <a:t> nous de </a:t>
            </a:r>
            <a:r>
              <a:rPr lang="en-US" dirty="0" err="1">
                <a:latin typeface="Times New Roman" charset="0"/>
                <a:ea typeface="Times New Roman" charset="0"/>
                <a:cs typeface="Times New Roman" charset="0"/>
              </a:rPr>
              <a:t>croire</a:t>
            </a:r>
            <a:r>
              <a:rPr lang="en-US" dirty="0">
                <a:latin typeface="Times New Roman" charset="0"/>
                <a:ea typeface="Times New Roman" charset="0"/>
                <a:cs typeface="Times New Roman" charset="0"/>
              </a:rPr>
              <a:t>, </a:t>
            </a:r>
            <a:r>
              <a:rPr lang="en-US" dirty="0" err="1">
                <a:latin typeface="Times New Roman" charset="0"/>
                <a:ea typeface="Times New Roman" charset="0"/>
                <a:cs typeface="Times New Roman" charset="0"/>
              </a:rPr>
              <a:t>alors</a:t>
            </a:r>
            <a:r>
              <a:rPr lang="en-US" dirty="0">
                <a:latin typeface="Times New Roman" charset="0"/>
                <a:ea typeface="Times New Roman" charset="0"/>
                <a:cs typeface="Times New Roman" charset="0"/>
              </a:rPr>
              <a:t> </a:t>
            </a:r>
            <a:r>
              <a:rPr lang="en-US" dirty="0" err="1">
                <a:latin typeface="Times New Roman" charset="0"/>
                <a:ea typeface="Times New Roman" charset="0"/>
                <a:cs typeface="Times New Roman" charset="0"/>
              </a:rPr>
              <a:t>qu’il</a:t>
            </a:r>
            <a:r>
              <a:rPr lang="en-US" dirty="0">
                <a:latin typeface="Times New Roman" charset="0"/>
                <a:ea typeface="Times New Roman" charset="0"/>
                <a:cs typeface="Times New Roman" charset="0"/>
              </a:rPr>
              <a:t> </a:t>
            </a:r>
            <a:r>
              <a:rPr lang="en-US" dirty="0" err="1">
                <a:latin typeface="Times New Roman" charset="0"/>
                <a:ea typeface="Times New Roman" charset="0"/>
                <a:cs typeface="Times New Roman" charset="0"/>
              </a:rPr>
              <a:t>en</a:t>
            </a:r>
            <a:r>
              <a:rPr lang="en-US" dirty="0">
                <a:latin typeface="Times New Roman" charset="0"/>
                <a:ea typeface="Times New Roman" charset="0"/>
                <a:cs typeface="Times New Roman" charset="0"/>
              </a:rPr>
              <a:t> dispose, </a:t>
            </a:r>
            <a:br>
              <a:rPr lang="en-US" dirty="0">
                <a:latin typeface="Times New Roman" charset="0"/>
                <a:ea typeface="Times New Roman" charset="0"/>
                <a:cs typeface="Times New Roman" charset="0"/>
              </a:rPr>
            </a:br>
            <a:r>
              <a:rPr lang="en-US" dirty="0" err="1">
                <a:latin typeface="Times New Roman" charset="0"/>
                <a:ea typeface="Times New Roman" charset="0"/>
                <a:cs typeface="Times New Roman" charset="0"/>
              </a:rPr>
              <a:t>Qu’il</a:t>
            </a:r>
            <a:r>
              <a:rPr lang="en-US" dirty="0">
                <a:latin typeface="Times New Roman" charset="0"/>
                <a:ea typeface="Times New Roman" charset="0"/>
                <a:cs typeface="Times New Roman" charset="0"/>
              </a:rPr>
              <a:t> ne </a:t>
            </a:r>
            <a:r>
              <a:rPr lang="en-US" dirty="0" err="1">
                <a:latin typeface="Times New Roman" charset="0"/>
                <a:ea typeface="Times New Roman" charset="0"/>
                <a:cs typeface="Times New Roman" charset="0"/>
              </a:rPr>
              <a:t>s’en</a:t>
            </a:r>
            <a:r>
              <a:rPr lang="en-US" dirty="0">
                <a:latin typeface="Times New Roman" charset="0"/>
                <a:ea typeface="Times New Roman" charset="0"/>
                <a:cs typeface="Times New Roman" charset="0"/>
              </a:rPr>
              <a:t> </a:t>
            </a:r>
            <a:r>
              <a:rPr lang="en-US" dirty="0" err="1">
                <a:latin typeface="Times New Roman" charset="0"/>
                <a:ea typeface="Times New Roman" charset="0"/>
                <a:cs typeface="Times New Roman" charset="0"/>
              </a:rPr>
              <a:t>prive</a:t>
            </a:r>
            <a:r>
              <a:rPr lang="en-US" dirty="0">
                <a:latin typeface="Times New Roman" charset="0"/>
                <a:ea typeface="Times New Roman" charset="0"/>
                <a:cs typeface="Times New Roman" charset="0"/>
              </a:rPr>
              <a:t> point sans </a:t>
            </a:r>
            <a:r>
              <a:rPr lang="en-US" dirty="0" err="1">
                <a:latin typeface="Times New Roman" charset="0"/>
                <a:ea typeface="Times New Roman" charset="0"/>
                <a:cs typeface="Times New Roman" charset="0"/>
              </a:rPr>
              <a:t>une</a:t>
            </a:r>
            <a:r>
              <a:rPr lang="en-US" dirty="0">
                <a:latin typeface="Times New Roman" charset="0"/>
                <a:ea typeface="Times New Roman" charset="0"/>
                <a:cs typeface="Times New Roman" charset="0"/>
              </a:rPr>
              <a:t> </a:t>
            </a:r>
            <a:r>
              <a:rPr lang="en-US" dirty="0" err="1">
                <a:latin typeface="Times New Roman" charset="0"/>
                <a:ea typeface="Times New Roman" charset="0"/>
                <a:cs typeface="Times New Roman" charset="0"/>
              </a:rPr>
              <a:t>juste</a:t>
            </a:r>
            <a:r>
              <a:rPr lang="en-US" dirty="0">
                <a:latin typeface="Times New Roman" charset="0"/>
                <a:ea typeface="Times New Roman" charset="0"/>
                <a:cs typeface="Times New Roman" charset="0"/>
              </a:rPr>
              <a:t> cause.</a:t>
            </a:r>
            <a:endParaRPr lang="en-US" b="0" u="none" strike="noStrike" baseline="0" dirty="0">
              <a:solidFill>
                <a:srgbClr val="000000"/>
              </a:solidFill>
              <a:latin typeface="Times New Roman" charset="0"/>
              <a:ea typeface="Times New Roman" charset="0"/>
              <a:cs typeface="Times New Roman" charset="0"/>
            </a:endParaRP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49601"/>
          </a:xfrm>
        </p:spPr>
        <p:txBody>
          <a:bodyPr/>
          <a:lstStyle/>
          <a:p>
            <a:r>
              <a:rPr lang="en-US" dirty="0"/>
              <a:t>Sire, it is hard to argue with a royal verdict, </a:t>
            </a:r>
          </a:p>
          <a:p>
            <a:r>
              <a:rPr lang="en-US" dirty="0"/>
              <a:t>criminal even to attempt it. </a:t>
            </a:r>
          </a:p>
          <a:p>
            <a:r>
              <a:rPr lang="en-US" dirty="0"/>
              <a:t>Our life belongs to the prince; </a:t>
            </a:r>
          </a:p>
          <a:p>
            <a:r>
              <a:rPr lang="en-US" dirty="0"/>
              <a:t>if he decides to end it, we must believe his sentence just.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843454" y="0"/>
            <a:ext cx="1976845" cy="2245322"/>
          </a:xfrm>
          <a:prstGeom prst="rect">
            <a:avLst/>
          </a:prstGeom>
        </p:spPr>
      </p:pic>
    </p:spTree>
    <p:extLst>
      <p:ext uri="{BB962C8B-B14F-4D97-AF65-F5344CB8AC3E}">
        <p14:creationId xmlns:p14="http://schemas.microsoft.com/office/powerpoint/2010/main" val="244771416"/>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Horace continues, at some length, to insist he is willing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and even anxious to die —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but on his own terms, and for his own reasons.</a:t>
            </a:r>
            <a:br>
              <a:rPr lang="en-US" sz="1900" b="1" i="1" dirty="0">
                <a:solidFill>
                  <a:srgbClr val="FFFF00"/>
                </a:solidFill>
                <a:latin typeface="Palatino Linotype" charset="0"/>
              </a:rPr>
            </a:b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4968492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a:latin typeface="Times New Roman" charset="0"/>
              </a:rPr>
              <a:t>Ce </a:t>
            </a:r>
            <a:r>
              <a:rPr lang="en-US" b="0" i="0" u="none" strike="noStrike" baseline="0" dirty="0" err="1">
                <a:latin typeface="Times New Roman" charset="0"/>
              </a:rPr>
              <a:t>discours</a:t>
            </a:r>
            <a:r>
              <a:rPr lang="en-US" b="0" i="0" u="none" strike="noStrike" baseline="0" dirty="0">
                <a:latin typeface="Times New Roman" charset="0"/>
              </a:rPr>
              <a:t> me </a:t>
            </a:r>
            <a:r>
              <a:rPr lang="en-US" b="0" i="0" u="none" strike="noStrike" baseline="0" dirty="0" err="1">
                <a:latin typeface="Times New Roman" charset="0"/>
              </a:rPr>
              <a:t>surprend</a:t>
            </a:r>
            <a:r>
              <a:rPr lang="en-US" b="0" i="0" u="none" strike="noStrike" baseline="0" dirty="0">
                <a:latin typeface="Times New Roman" charset="0"/>
              </a:rPr>
              <a:t>, vu que </a:t>
            </a:r>
            <a:r>
              <a:rPr lang="en-US" b="0" i="0" u="none" strike="noStrike" baseline="0" dirty="0" err="1">
                <a:latin typeface="Times New Roman" charset="0"/>
              </a:rPr>
              <a:t>depuis</a:t>
            </a:r>
            <a:r>
              <a:rPr lang="en-US" b="0" i="0" u="none" strike="noStrike" baseline="0" dirty="0">
                <a:latin typeface="Times New Roman" charset="0"/>
              </a:rPr>
              <a:t> le temps	</a:t>
            </a:r>
            <a:br>
              <a:rPr lang="en-US" b="0" i="0" u="none" strike="noStrike" baseline="0" dirty="0">
                <a:latin typeface="Times New Roman" charset="0"/>
              </a:rPr>
            </a:br>
            <a:r>
              <a:rPr lang="en-US" b="0" i="0" u="none" strike="noStrike" baseline="0" dirty="0" err="1">
                <a:latin typeface="Times New Roman" charset="0"/>
              </a:rPr>
              <a:t>Qu’on</a:t>
            </a:r>
            <a:r>
              <a:rPr lang="en-US" b="0" i="0" u="none" strike="noStrike" baseline="0" dirty="0">
                <a:latin typeface="Times New Roman" charset="0"/>
              </a:rPr>
              <a:t> a </a:t>
            </a:r>
            <a:r>
              <a:rPr lang="en-US" b="0" i="0" u="none" strike="noStrike" baseline="0" dirty="0" err="1">
                <a:latin typeface="Times New Roman" charset="0"/>
              </a:rPr>
              <a:t>contre</a:t>
            </a:r>
            <a:r>
              <a:rPr lang="en-US" b="0" i="0" u="none" strike="noStrike" baseline="0" dirty="0">
                <a:latin typeface="Times New Roman" charset="0"/>
              </a:rPr>
              <a:t> son </a:t>
            </a:r>
            <a:r>
              <a:rPr lang="en-US" b="0" i="0" u="none" strike="noStrike" baseline="0" dirty="0" err="1">
                <a:latin typeface="Times New Roman" charset="0"/>
              </a:rPr>
              <a:t>peuple</a:t>
            </a:r>
            <a:r>
              <a:rPr lang="en-US" b="0" i="0" u="none" strike="noStrike" baseline="0" dirty="0">
                <a:latin typeface="Times New Roman" charset="0"/>
              </a:rPr>
              <a:t> </a:t>
            </a:r>
            <a:r>
              <a:rPr lang="en-US" b="0" i="0" u="none" strike="noStrike" baseline="0" dirty="0" err="1">
                <a:latin typeface="Times New Roman" charset="0"/>
              </a:rPr>
              <a:t>armé</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combattants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ai</a:t>
            </a:r>
            <a:r>
              <a:rPr lang="en-US" b="0" i="0" u="none" strike="noStrike" baseline="0" dirty="0">
                <a:latin typeface="Times New Roman" charset="0"/>
              </a:rPr>
              <a:t> vu pour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autant</a:t>
            </a:r>
            <a:r>
              <a:rPr lang="en-US" b="0" i="0" u="none" strike="noStrike" baseline="0" dirty="0">
                <a:latin typeface="Times New Roman" charset="0"/>
              </a:rPr>
              <a:t> </a:t>
            </a:r>
            <a:r>
              <a:rPr lang="en-US" b="0" i="0" u="none" strike="noStrike" baseline="0" dirty="0" err="1">
                <a:latin typeface="Times New Roman" charset="0"/>
              </a:rPr>
              <a:t>d’indifférence</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si</a:t>
            </a:r>
            <a:r>
              <a:rPr lang="en-US" b="0" i="0" u="none" strike="noStrike" baseline="0" dirty="0">
                <a:latin typeface="Times New Roman" charset="0"/>
              </a:rPr>
              <a:t> d’un sang </a:t>
            </a:r>
            <a:r>
              <a:rPr lang="en-US" b="0" i="0" u="none" strike="noStrike" baseline="0" dirty="0" err="1">
                <a:latin typeface="Times New Roman" charset="0"/>
              </a:rPr>
              <a:t>romain</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aviez</a:t>
            </a:r>
            <a:r>
              <a:rPr lang="en-US" b="0" i="0" u="none" strike="noStrike" baseline="0" dirty="0">
                <a:latin typeface="Times New Roman" charset="0"/>
              </a:rPr>
              <a:t> </a:t>
            </a:r>
            <a:r>
              <a:rPr lang="en-US" b="0" i="0" u="none" strike="noStrike" baseline="0" dirty="0" err="1">
                <a:latin typeface="Times New Roman" charset="0"/>
              </a:rPr>
              <a:t>pris</a:t>
            </a:r>
            <a:r>
              <a:rPr lang="en-US" b="0" i="0" u="none" strike="noStrike" baseline="0" dirty="0">
                <a:latin typeface="Times New Roman" charset="0"/>
              </a:rPr>
              <a:t> naissance.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JULIE</a:t>
            </a:r>
          </a:p>
          <a:p>
            <a:r>
              <a:rPr lang="en-US" dirty="0"/>
              <a:t>You surprise me: since this war began,</a:t>
            </a:r>
          </a:p>
          <a:p>
            <a:r>
              <a:rPr lang="en-US" dirty="0"/>
              <a:t>you have seemed to be on the side of Rome.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1209310493"/>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He does not regret killing his own flesh and blood: Camille deserved to die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for her blasphemy against Rome.</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On the contrary, he has scaled a peak of Roman virtue from which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there can only be a descent and decline.</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129278161"/>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Never again will there be such an opportunity for him to secure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immortal glory.</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However, he begs to be allowed to die by his own hand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in order to preserve his glory undimmed.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317579741"/>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Sabine enters, throws herself at the knees of </a:t>
            </a:r>
            <a:r>
              <a:rPr lang="en-US" sz="1900" b="1" i="1" dirty="0" err="1">
                <a:solidFill>
                  <a:srgbClr val="FFFF00"/>
                </a:solidFill>
                <a:latin typeface="Palatino Linotype" charset="0"/>
              </a:rPr>
              <a:t>Tullus</a:t>
            </a:r>
            <a:r>
              <a:rPr lang="en-US" sz="1900" b="1" i="1" dirty="0">
                <a:solidFill>
                  <a:srgbClr val="FFFF00"/>
                </a:solidFill>
                <a:latin typeface="Palatino Linotype" charset="0"/>
              </a:rPr>
              <a:t>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and makes a no less eccentric plea. </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It is indeed just that the Parricide be punished to expiate the crime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and to propitiate the gods and the shade of Camille. </a:t>
            </a: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065844192"/>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But let her, Sabine, be allowed to replace her husband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as the sacrificial victim.</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By this expedient, Horace will in fact suffer more —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and Rome will retain the services of its best defender!</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495951298"/>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The final sequence begins with the summing up for the </a:t>
            </a:r>
            <a:r>
              <a:rPr lang="en-US" sz="1900" b="1" i="1" dirty="0" err="1">
                <a:solidFill>
                  <a:srgbClr val="FFFF00"/>
                </a:solidFill>
                <a:latin typeface="Palatino Linotype" charset="0"/>
              </a:rPr>
              <a:t>defence</a:t>
            </a:r>
            <a:r>
              <a:rPr lang="en-US" sz="1900" b="1" i="1" dirty="0">
                <a:solidFill>
                  <a:srgbClr val="FFFF00"/>
                </a:solidFill>
                <a:latin typeface="Palatino Linotype" charset="0"/>
              </a:rPr>
              <a:t>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by Horace’s father.</a:t>
            </a:r>
            <a:br>
              <a:rPr lang="en-US" sz="1900" b="1" i="1" dirty="0">
                <a:solidFill>
                  <a:srgbClr val="FFFF00"/>
                </a:solidFill>
                <a:latin typeface="Palatino Linotype" charset="0"/>
              </a:rPr>
            </a:br>
            <a:r>
              <a:rPr lang="en-US" sz="1900" b="1" i="1" dirty="0">
                <a:solidFill>
                  <a:srgbClr val="FFFF00"/>
                </a:solidFill>
                <a:latin typeface="Palatino Linotype" charset="0"/>
              </a:rPr>
              <a:t>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He will reject </a:t>
            </a:r>
            <a:r>
              <a:rPr lang="en-US" sz="1900" b="1" i="1" dirty="0" err="1">
                <a:solidFill>
                  <a:srgbClr val="FFFF00"/>
                </a:solidFill>
                <a:latin typeface="Palatino Linotype" charset="0"/>
              </a:rPr>
              <a:t>Valère’s</a:t>
            </a:r>
            <a:r>
              <a:rPr lang="en-US" sz="1900" b="1" i="1" dirty="0">
                <a:solidFill>
                  <a:srgbClr val="FFFF00"/>
                </a:solidFill>
                <a:latin typeface="Palatino Linotype" charset="0"/>
              </a:rPr>
              <a:t> rational arguments in </a:t>
            </a:r>
            <a:r>
              <a:rPr lang="en-US" sz="1900" b="1" i="1" dirty="0" err="1">
                <a:solidFill>
                  <a:srgbClr val="FFFF00"/>
                </a:solidFill>
                <a:latin typeface="Palatino Linotype" charset="0"/>
              </a:rPr>
              <a:t>favour</a:t>
            </a:r>
            <a:r>
              <a:rPr lang="en-US" sz="1900" b="1" i="1" dirty="0">
                <a:solidFill>
                  <a:srgbClr val="FFFF00"/>
                </a:solidFill>
                <a:latin typeface="Palatino Linotype" charset="0"/>
              </a:rPr>
              <a:t> of the death penalty.</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He will also reject Horace’s plea to be allowed to kill himself. </a:t>
            </a: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227343048"/>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VIEIL HORACE: </a:t>
            </a:r>
            <a:br>
              <a:rPr lang="en-US" b="0" i="0" u="none" strike="noStrike" baseline="0" dirty="0">
                <a:latin typeface="Times New Roman" charset="0"/>
              </a:rPr>
            </a:br>
            <a:r>
              <a:rPr lang="en-US" b="0" i="0" u="none" strike="noStrike" baseline="0" dirty="0">
                <a:latin typeface="Times New Roman" charset="0"/>
              </a:rPr>
              <a:t>Sire,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donc</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moi</a:t>
            </a:r>
            <a:r>
              <a:rPr lang="en-US" b="0" i="0" u="none" strike="noStrike" baseline="0" dirty="0">
                <a:latin typeface="Times New Roman" charset="0"/>
              </a:rPr>
              <a:t> de </a:t>
            </a:r>
            <a:r>
              <a:rPr lang="en-US" b="0" i="0" u="none" strike="noStrike" baseline="0" dirty="0" err="1">
                <a:latin typeface="Times New Roman" charset="0"/>
              </a:rPr>
              <a:t>répondre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Valère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enfants</a:t>
            </a:r>
            <a:r>
              <a:rPr lang="en-US" b="0" i="0" u="none" strike="noStrike" baseline="0" dirty="0">
                <a:latin typeface="Times New Roman" charset="0"/>
              </a:rPr>
              <a:t> avec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conspirent</a:t>
            </a:r>
            <a:r>
              <a:rPr lang="en-US" b="0" i="0" u="none" strike="noStrike" baseline="0" dirty="0">
                <a:latin typeface="Times New Roman" charset="0"/>
              </a:rPr>
              <a:t> </a:t>
            </a:r>
            <a:r>
              <a:rPr lang="en-US" b="0" i="0" u="none" strike="noStrike" baseline="0" dirty="0" err="1">
                <a:latin typeface="Times New Roman" charset="0"/>
              </a:rPr>
              <a:t>contre</a:t>
            </a:r>
            <a:r>
              <a:rPr lang="en-US" b="0" i="0" u="none" strike="noStrike" baseline="0" dirty="0">
                <a:latin typeface="Times New Roman" charset="0"/>
              </a:rPr>
              <a:t> un </a:t>
            </a:r>
            <a:r>
              <a:rPr lang="en-US" b="0" i="0" u="none" strike="noStrike" baseline="0" dirty="0" err="1">
                <a:latin typeface="Times New Roman" charset="0"/>
              </a:rPr>
              <a:t>père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Tous</a:t>
            </a:r>
            <a:r>
              <a:rPr lang="en-US" b="0" i="0" u="none" strike="noStrike" baseline="0" dirty="0">
                <a:latin typeface="Times New Roman" charset="0"/>
              </a:rPr>
              <a:t> trois </a:t>
            </a:r>
            <a:r>
              <a:rPr lang="en-US" b="0" i="0" u="none" strike="noStrike" baseline="0" dirty="0" err="1">
                <a:latin typeface="Times New Roman" charset="0"/>
              </a:rPr>
              <a:t>veulent</a:t>
            </a:r>
            <a:r>
              <a:rPr lang="en-US" b="0" i="0" u="none" strike="noStrike" baseline="0" dirty="0">
                <a:latin typeface="Times New Roman" charset="0"/>
              </a:rPr>
              <a:t> me </a:t>
            </a:r>
            <a:r>
              <a:rPr lang="en-US" b="0" i="0" u="none" strike="noStrike" baseline="0" dirty="0" err="1">
                <a:latin typeface="Times New Roman" charset="0"/>
              </a:rPr>
              <a:t>perdre</a:t>
            </a:r>
            <a:r>
              <a:rPr lang="en-US" b="0" i="0" u="none" strike="noStrike" baseline="0" dirty="0">
                <a:latin typeface="Times New Roman" charset="0"/>
              </a:rPr>
              <a:t>, et </a:t>
            </a:r>
            <a:r>
              <a:rPr lang="en-US" b="0" i="0" u="none" strike="noStrike" baseline="0" dirty="0" err="1">
                <a:latin typeface="Times New Roman" charset="0"/>
              </a:rPr>
              <a:t>s’arment</a:t>
            </a:r>
            <a:r>
              <a:rPr lang="en-US" b="0" i="0" u="none" strike="noStrike" baseline="0" dirty="0">
                <a:latin typeface="Times New Roman" charset="0"/>
              </a:rPr>
              <a:t> sans raison</a:t>
            </a:r>
            <a:br>
              <a:rPr lang="en-US" b="0" i="0" u="none" strike="noStrike" baseline="0" dirty="0">
                <a:latin typeface="Times New Roman" charset="0"/>
              </a:rPr>
            </a:br>
            <a:r>
              <a:rPr lang="en-US" b="0" i="0" u="none" strike="noStrike" baseline="0" dirty="0" err="1">
                <a:latin typeface="Times New Roman" charset="0"/>
              </a:rPr>
              <a:t>Contre</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peu</a:t>
            </a:r>
            <a:r>
              <a:rPr lang="en-US" b="0" i="0" u="none" strike="noStrike" baseline="0" dirty="0">
                <a:latin typeface="Times New Roman" charset="0"/>
              </a:rPr>
              <a:t> de sang qui </a:t>
            </a:r>
            <a:r>
              <a:rPr lang="en-US" b="0" i="0" u="none" strike="noStrike" baseline="0" dirty="0" err="1">
                <a:latin typeface="Times New Roman" charset="0"/>
              </a:rPr>
              <a:t>reste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ma </a:t>
            </a:r>
            <a:r>
              <a:rPr lang="en-US" b="0" i="0" u="none" strike="noStrike" baseline="0" dirty="0" err="1">
                <a:latin typeface="Times New Roman" charset="0"/>
              </a:rPr>
              <a:t>maison</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662795" cy="1763414"/>
          </a:xfrm>
        </p:spPr>
        <p:txBody>
          <a:bodyPr/>
          <a:lstStyle/>
          <a:p>
            <a:r>
              <a:rPr lang="en-US" dirty="0"/>
              <a:t>LE VIEIL HORACE</a:t>
            </a:r>
          </a:p>
          <a:p>
            <a:r>
              <a:rPr lang="en-US" dirty="0"/>
              <a:t>Sire, it is for me to answer </a:t>
            </a:r>
            <a:r>
              <a:rPr lang="en-US" dirty="0" err="1"/>
              <a:t>Valère</a:t>
            </a:r>
            <a:r>
              <a:rPr lang="en-US" dirty="0"/>
              <a:t>.</a:t>
            </a:r>
          </a:p>
          <a:p>
            <a:r>
              <a:rPr lang="en-US" dirty="0"/>
              <a:t>My children conspire with him against me.</a:t>
            </a:r>
          </a:p>
          <a:p>
            <a:r>
              <a:rPr lang="en-US" dirty="0"/>
              <a:t>All three seek to destroy what remains of my family.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1420154154"/>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Un premier </a:t>
            </a:r>
            <a:r>
              <a:rPr lang="en-US" b="0" i="0" u="none" strike="noStrike" baseline="0" dirty="0" err="1">
                <a:latin typeface="Times New Roman" charset="0"/>
              </a:rPr>
              <a:t>mouvement</a:t>
            </a:r>
            <a:r>
              <a:rPr lang="en-US" b="0" i="0" u="none" strike="noStrike" baseline="0" dirty="0">
                <a:latin typeface="Times New Roman" charset="0"/>
              </a:rPr>
              <a:t> ne </a:t>
            </a:r>
            <a:r>
              <a:rPr lang="en-US" b="0" i="0" u="none" strike="noStrike" baseline="0" dirty="0" err="1">
                <a:latin typeface="Times New Roman" charset="0"/>
              </a:rPr>
              <a:t>fut</a:t>
            </a:r>
            <a:r>
              <a:rPr lang="en-US" b="0" i="0" u="none" strike="noStrike" baseline="0" dirty="0">
                <a:latin typeface="Times New Roman" charset="0"/>
              </a:rPr>
              <a:t> </a:t>
            </a:r>
            <a:r>
              <a:rPr lang="en-US" b="0" i="0" u="none" strike="noStrike" baseline="0" dirty="0" err="1">
                <a:latin typeface="Times New Roman" charset="0"/>
              </a:rPr>
              <a:t>jamais</a:t>
            </a:r>
            <a:r>
              <a:rPr lang="en-US" b="0" i="0" u="none" strike="noStrike" baseline="0" dirty="0">
                <a:latin typeface="Times New Roman" charset="0"/>
              </a:rPr>
              <a:t> un crime ;	</a:t>
            </a:r>
            <a:br>
              <a:rPr lang="en-US" b="0" i="0" u="none" strike="noStrike" baseline="0" dirty="0">
                <a:latin typeface="Times New Roman" charset="0"/>
              </a:rPr>
            </a:br>
            <a:r>
              <a:rPr lang="en-US" b="0" i="0" u="none" strike="noStrike" baseline="0" dirty="0">
                <a:latin typeface="Times New Roman" charset="0"/>
              </a:rPr>
              <a:t>Et la </a:t>
            </a:r>
            <a:r>
              <a:rPr lang="en-US" b="0" i="0" u="none" strike="noStrike" baseline="0" dirty="0" err="1">
                <a:latin typeface="Times New Roman" charset="0"/>
              </a:rPr>
              <a:t>louange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due, au lieu du </a:t>
            </a:r>
            <a:r>
              <a:rPr lang="en-US" b="0" i="0" u="none" strike="noStrike" baseline="0" dirty="0" err="1">
                <a:latin typeface="Times New Roman" charset="0"/>
              </a:rPr>
              <a:t>châtiment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Quand</a:t>
            </a:r>
            <a:r>
              <a:rPr lang="en-US" b="0" i="0" u="none" strike="noStrike" baseline="0" dirty="0">
                <a:latin typeface="Times New Roman" charset="0"/>
              </a:rPr>
              <a:t> la </a:t>
            </a:r>
            <a:r>
              <a:rPr lang="en-US" b="0" i="0" u="none" strike="noStrike" baseline="0" dirty="0" err="1">
                <a:latin typeface="Times New Roman" charset="0"/>
              </a:rPr>
              <a:t>vertu</a:t>
            </a:r>
            <a:r>
              <a:rPr lang="en-US" b="0" i="0" u="none" strike="noStrike" baseline="0" dirty="0">
                <a:latin typeface="Times New Roman" charset="0"/>
              </a:rPr>
              <a:t> </a:t>
            </a:r>
            <a:r>
              <a:rPr lang="en-US" b="0" i="0" u="none" strike="noStrike" baseline="0" dirty="0" err="1">
                <a:latin typeface="Times New Roman" charset="0"/>
              </a:rPr>
              <a:t>produit</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premier </a:t>
            </a:r>
            <a:r>
              <a:rPr lang="en-US" b="0" i="0" u="none" strike="noStrike" baseline="0" dirty="0" err="1">
                <a:latin typeface="Times New Roman" charset="0"/>
              </a:rPr>
              <a:t>mouvement</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A first impulse can never be a crime,</a:t>
            </a:r>
          </a:p>
          <a:p>
            <a:r>
              <a:rPr lang="en-US" dirty="0"/>
              <a:t>and praise is due, not punishment,</a:t>
            </a:r>
          </a:p>
          <a:p>
            <a:r>
              <a:rPr lang="en-US" dirty="0"/>
              <a:t>when virtue produces such an impulse.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1397613520"/>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Aimer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ennemis</a:t>
            </a:r>
            <a:r>
              <a:rPr lang="en-US" b="0" i="0" u="none" strike="noStrike" baseline="0" dirty="0">
                <a:latin typeface="Times New Roman" charset="0"/>
              </a:rPr>
              <a:t> avec </a:t>
            </a:r>
            <a:r>
              <a:rPr lang="en-US" b="0" i="0" u="none" strike="noStrike" baseline="0" dirty="0" err="1">
                <a:latin typeface="Times New Roman" charset="0"/>
              </a:rPr>
              <a:t>idolâtrie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De rage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trépas</a:t>
            </a:r>
            <a:r>
              <a:rPr lang="en-US" b="0" i="0" u="none" strike="noStrike" baseline="0" dirty="0">
                <a:latin typeface="Times New Roman" charset="0"/>
              </a:rPr>
              <a:t> </a:t>
            </a:r>
            <a:r>
              <a:rPr lang="en-US" b="0" i="0" u="none" strike="noStrike" baseline="0" dirty="0" err="1">
                <a:latin typeface="Times New Roman" charset="0"/>
              </a:rPr>
              <a:t>maudire</a:t>
            </a:r>
            <a:r>
              <a:rPr lang="en-US" b="0" i="0" u="none" strike="noStrike" baseline="0" dirty="0">
                <a:latin typeface="Times New Roman" charset="0"/>
              </a:rPr>
              <a:t> la </a:t>
            </a:r>
            <a:r>
              <a:rPr lang="en-US" b="0" i="0" u="none" strike="noStrike" baseline="0" dirty="0" err="1">
                <a:latin typeface="Times New Roman" charset="0"/>
              </a:rPr>
              <a:t>patrie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Souhaiter</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l’état</a:t>
            </a:r>
            <a:r>
              <a:rPr lang="en-US" b="0" i="0" u="none" strike="noStrike" baseline="0" dirty="0">
                <a:latin typeface="Times New Roman" charset="0"/>
              </a:rPr>
              <a:t> un </a:t>
            </a:r>
            <a:r>
              <a:rPr lang="en-US" b="0" i="0" u="none" strike="noStrike" baseline="0" dirty="0" err="1">
                <a:latin typeface="Times New Roman" charset="0"/>
              </a:rPr>
              <a:t>malheur</a:t>
            </a:r>
            <a:r>
              <a:rPr lang="en-US" b="0" i="0" u="none" strike="noStrike" baseline="0" dirty="0">
                <a:latin typeface="Times New Roman" charset="0"/>
              </a:rPr>
              <a:t> </a:t>
            </a:r>
            <a:r>
              <a:rPr lang="en-US" b="0" i="0" u="none" strike="noStrike" baseline="0" dirty="0" err="1">
                <a:latin typeface="Times New Roman" charset="0"/>
              </a:rPr>
              <a:t>infini</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qu’on</a:t>
            </a:r>
            <a:r>
              <a:rPr lang="en-US" b="0" i="0" u="none" strike="noStrike" baseline="0" dirty="0">
                <a:latin typeface="Times New Roman" charset="0"/>
              </a:rPr>
              <a:t> </a:t>
            </a:r>
            <a:r>
              <a:rPr lang="en-US" b="0" i="0" u="none" strike="noStrike" baseline="0" dirty="0" err="1">
                <a:latin typeface="Times New Roman" charset="0"/>
              </a:rPr>
              <a:t>nomme</a:t>
            </a:r>
            <a:r>
              <a:rPr lang="en-US" b="0" i="0" u="none" strike="noStrike" baseline="0" dirty="0">
                <a:latin typeface="Times New Roman" charset="0"/>
              </a:rPr>
              <a:t> crime, et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 </a:t>
            </a:r>
            <a:r>
              <a:rPr lang="en-US" b="0" i="0" u="none" strike="noStrike" baseline="0" dirty="0" err="1">
                <a:latin typeface="Times New Roman" charset="0"/>
              </a:rPr>
              <a:t>puni</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17248"/>
          </a:xfrm>
        </p:spPr>
        <p:txBody>
          <a:bodyPr/>
          <a:lstStyle/>
          <a:p>
            <a:r>
              <a:rPr lang="en-US" dirty="0"/>
              <a:t>To adore our foes, to rage at their deaths,</a:t>
            </a:r>
          </a:p>
          <a:p>
            <a:r>
              <a:rPr lang="en-US" dirty="0"/>
              <a:t>to curse our country, to wish the state endless harm — these are a crime, </a:t>
            </a:r>
          </a:p>
          <a:p>
            <a:r>
              <a:rPr lang="en-US" dirty="0"/>
              <a:t>and that’s what he punished.</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514299754"/>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 </a:t>
            </a:r>
            <a:r>
              <a:rPr lang="en-US" b="0" i="0" u="none" strike="noStrike" baseline="0" dirty="0" err="1">
                <a:latin typeface="Times New Roman" charset="0"/>
              </a:rPr>
              <a:t>seul</a:t>
            </a:r>
            <a:r>
              <a:rPr lang="en-US" b="0" i="0" u="none" strike="noStrike" baseline="0" dirty="0">
                <a:latin typeface="Times New Roman" charset="0"/>
              </a:rPr>
              <a:t> amour de Rome a </a:t>
            </a:r>
            <a:r>
              <a:rPr lang="en-US" b="0" i="0" u="none" strike="noStrike" baseline="0" dirty="0" err="1">
                <a:latin typeface="Times New Roman" charset="0"/>
              </a:rPr>
              <a:t>sa</a:t>
            </a:r>
            <a:r>
              <a:rPr lang="en-US" b="0" i="0" u="none" strike="noStrike" baseline="0" dirty="0">
                <a:latin typeface="Times New Roman" charset="0"/>
              </a:rPr>
              <a:t> main </a:t>
            </a:r>
            <a:r>
              <a:rPr lang="en-US" b="0" i="0" u="none" strike="noStrike" baseline="0" dirty="0" err="1">
                <a:latin typeface="Times New Roman" charset="0"/>
              </a:rPr>
              <a:t>animée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serait</a:t>
            </a:r>
            <a:r>
              <a:rPr lang="en-US" b="0" i="0" u="none" strike="noStrike" baseline="0" dirty="0">
                <a:latin typeface="Times New Roman" charset="0"/>
              </a:rPr>
              <a:t> innocent </a:t>
            </a:r>
            <a:r>
              <a:rPr lang="en-US" b="0" i="0" u="none" strike="noStrike" baseline="0" dirty="0" err="1">
                <a:latin typeface="Times New Roman" charset="0"/>
              </a:rPr>
              <a:t>s’il</a:t>
            </a:r>
            <a:r>
              <a:rPr lang="en-US" b="0" i="0" u="none" strike="noStrike" baseline="0" dirty="0">
                <a:latin typeface="Times New Roman" charset="0"/>
              </a:rPr>
              <a:t> </a:t>
            </a:r>
            <a:r>
              <a:rPr lang="en-US" b="0" i="0" u="none" strike="noStrike" baseline="0" dirty="0" err="1">
                <a:latin typeface="Times New Roman" charset="0"/>
              </a:rPr>
              <a:t>l’avait</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 </a:t>
            </a:r>
            <a:r>
              <a:rPr lang="en-US" b="0" i="0" u="none" strike="noStrike" baseline="0" dirty="0" err="1">
                <a:latin typeface="Times New Roman" charset="0"/>
              </a:rPr>
              <a:t>aimée</a:t>
            </a:r>
            <a:r>
              <a:rPr lang="en-US" b="0" i="0" u="none" strike="noStrike" baseline="0" dirty="0">
                <a:latin typeface="Times New Roman" charset="0"/>
              </a:rPr>
              <a:t>.</a:t>
            </a:r>
            <a:br>
              <a:rPr lang="en-US" dirty="0">
                <a:latin typeface="Times New Roman" charset="0"/>
              </a:rPr>
            </a:br>
            <a:endParaRPr lang="en-US" b="0" i="0" u="none" strike="noStrike" baseline="0" dirty="0">
              <a:latin typeface="Times New Roman" charset="0"/>
            </a:endParaRP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818659" cy="978584"/>
          </a:xfrm>
        </p:spPr>
        <p:txBody>
          <a:bodyPr/>
          <a:lstStyle/>
          <a:p>
            <a:r>
              <a:rPr lang="en-US" dirty="0"/>
              <a:t>He was moved only by love of Rome,</a:t>
            </a:r>
          </a:p>
          <a:p>
            <a:r>
              <a:rPr lang="en-US" dirty="0"/>
              <a:t>and would be guiltless had he loved her less.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214286303"/>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latin typeface="Times New Roman" charset="0"/>
              </a:rPr>
            </a:br>
            <a:r>
              <a:rPr lang="en-US" dirty="0" err="1">
                <a:latin typeface="Times New Roman" charset="0"/>
              </a:rPr>
              <a:t>Qu’ai</a:t>
            </a:r>
            <a:r>
              <a:rPr lang="en-US" dirty="0">
                <a:latin typeface="Times New Roman" charset="0"/>
              </a:rPr>
              <a:t>-je </a:t>
            </a:r>
            <a:r>
              <a:rPr lang="en-US" dirty="0" err="1">
                <a:latin typeface="Times New Roman" charset="0"/>
              </a:rPr>
              <a:t>dit</a:t>
            </a:r>
            <a:r>
              <a:rPr lang="en-US" dirty="0">
                <a:latin typeface="Times New Roman" charset="0"/>
              </a:rPr>
              <a:t>, sire ? Il </a:t>
            </a:r>
            <a:r>
              <a:rPr lang="en-US" dirty="0" err="1">
                <a:latin typeface="Times New Roman" charset="0"/>
              </a:rPr>
              <a:t>l’est</a:t>
            </a:r>
            <a:r>
              <a:rPr lang="en-US" dirty="0">
                <a:latin typeface="Times New Roman" charset="0"/>
              </a:rPr>
              <a:t>, et </a:t>
            </a:r>
            <a:r>
              <a:rPr lang="en-US" dirty="0" err="1">
                <a:latin typeface="Times New Roman" charset="0"/>
              </a:rPr>
              <a:t>ce</a:t>
            </a:r>
            <a:r>
              <a:rPr lang="en-US" dirty="0">
                <a:latin typeface="Times New Roman" charset="0"/>
              </a:rPr>
              <a:t> bras </a:t>
            </a:r>
            <a:r>
              <a:rPr lang="en-US" dirty="0" err="1">
                <a:latin typeface="Times New Roman" charset="0"/>
              </a:rPr>
              <a:t>paternel</a:t>
            </a:r>
            <a:br>
              <a:rPr lang="en-US" dirty="0">
                <a:latin typeface="Times New Roman" charset="0"/>
              </a:rPr>
            </a:br>
            <a:r>
              <a:rPr lang="en-US" dirty="0" err="1">
                <a:latin typeface="Times New Roman" charset="0"/>
              </a:rPr>
              <a:t>L’aurait</a:t>
            </a:r>
            <a:r>
              <a:rPr lang="en-US" dirty="0">
                <a:latin typeface="Times New Roman" charset="0"/>
              </a:rPr>
              <a:t> déjà </a:t>
            </a:r>
            <a:r>
              <a:rPr lang="en-US" dirty="0" err="1">
                <a:latin typeface="Times New Roman" charset="0"/>
              </a:rPr>
              <a:t>puni</a:t>
            </a:r>
            <a:r>
              <a:rPr lang="en-US" dirty="0">
                <a:latin typeface="Times New Roman" charset="0"/>
              </a:rPr>
              <a:t> </a:t>
            </a:r>
            <a:r>
              <a:rPr lang="en-US" dirty="0" err="1">
                <a:latin typeface="Times New Roman" charset="0"/>
              </a:rPr>
              <a:t>s’il</a:t>
            </a:r>
            <a:r>
              <a:rPr lang="en-US" dirty="0">
                <a:latin typeface="Times New Roman" charset="0"/>
              </a:rPr>
              <a:t> </a:t>
            </a:r>
            <a:r>
              <a:rPr lang="en-US" dirty="0" err="1">
                <a:latin typeface="Times New Roman" charset="0"/>
              </a:rPr>
              <a:t>était</a:t>
            </a:r>
            <a:r>
              <a:rPr lang="en-US" dirty="0">
                <a:latin typeface="Times New Roman" charset="0"/>
              </a:rPr>
              <a:t> </a:t>
            </a:r>
            <a:r>
              <a:rPr lang="en-US" dirty="0" err="1">
                <a:latin typeface="Times New Roman" charset="0"/>
              </a:rPr>
              <a:t>criminel</a:t>
            </a:r>
            <a:r>
              <a:rPr lang="en-US" dirty="0">
                <a:latin typeface="Times New Roman" charset="0"/>
              </a:rPr>
              <a:t> :</a:t>
            </a:r>
            <a:br>
              <a:rPr lang="en-US" dirty="0">
                <a:latin typeface="Times New Roman" charset="0"/>
              </a:rPr>
            </a:br>
            <a:r>
              <a:rPr lang="en-US" dirty="0" err="1">
                <a:latin typeface="Times New Roman" charset="0"/>
              </a:rPr>
              <a:t>J’aurais</a:t>
            </a:r>
            <a:r>
              <a:rPr lang="en-US" dirty="0">
                <a:latin typeface="Times New Roman" charset="0"/>
              </a:rPr>
              <a:t> </a:t>
            </a:r>
            <a:r>
              <a:rPr lang="en-US" dirty="0" err="1">
                <a:latin typeface="Times New Roman" charset="0"/>
              </a:rPr>
              <a:t>su</a:t>
            </a:r>
            <a:r>
              <a:rPr lang="en-US" dirty="0">
                <a:latin typeface="Times New Roman" charset="0"/>
              </a:rPr>
              <a:t> </a:t>
            </a:r>
            <a:r>
              <a:rPr lang="en-US" dirty="0" err="1">
                <a:latin typeface="Times New Roman" charset="0"/>
              </a:rPr>
              <a:t>mieux</a:t>
            </a:r>
            <a:r>
              <a:rPr lang="en-US" dirty="0">
                <a:latin typeface="Times New Roman" charset="0"/>
              </a:rPr>
              <a:t> user de </a:t>
            </a:r>
            <a:r>
              <a:rPr lang="en-US" dirty="0" err="1">
                <a:latin typeface="Times New Roman" charset="0"/>
              </a:rPr>
              <a:t>l’entière</a:t>
            </a:r>
            <a:r>
              <a:rPr lang="en-US" dirty="0">
                <a:latin typeface="Times New Roman" charset="0"/>
              </a:rPr>
              <a:t> puissance</a:t>
            </a:r>
            <a:br>
              <a:rPr lang="en-US" dirty="0">
                <a:latin typeface="Times New Roman" charset="0"/>
              </a:rPr>
            </a:br>
            <a:r>
              <a:rPr lang="en-US" dirty="0">
                <a:latin typeface="Times New Roman" charset="0"/>
              </a:rPr>
              <a:t>Que me </a:t>
            </a:r>
            <a:r>
              <a:rPr lang="en-US" dirty="0" err="1">
                <a:latin typeface="Times New Roman" charset="0"/>
              </a:rPr>
              <a:t>donnent</a:t>
            </a:r>
            <a:r>
              <a:rPr lang="en-US" dirty="0">
                <a:latin typeface="Times New Roman" charset="0"/>
              </a:rPr>
              <a:t> sur </a:t>
            </a:r>
            <a:r>
              <a:rPr lang="en-US" dirty="0" err="1">
                <a:latin typeface="Times New Roman" charset="0"/>
              </a:rPr>
              <a:t>lui</a:t>
            </a:r>
            <a:r>
              <a:rPr lang="en-US" dirty="0">
                <a:latin typeface="Times New Roman" charset="0"/>
              </a:rPr>
              <a:t> les droits de la naissance ;</a:t>
            </a:r>
            <a:br>
              <a:rPr lang="en-US" dirty="0">
                <a:latin typeface="Times New Roman" charset="0"/>
              </a:rPr>
            </a:br>
            <a:r>
              <a:rPr lang="en-US" dirty="0" err="1">
                <a:latin typeface="Times New Roman" charset="0"/>
              </a:rPr>
              <a:t>J’aime</a:t>
            </a:r>
            <a:r>
              <a:rPr lang="en-US" dirty="0">
                <a:latin typeface="Times New Roman" charset="0"/>
              </a:rPr>
              <a:t> trop </a:t>
            </a:r>
            <a:r>
              <a:rPr lang="en-US" dirty="0" err="1">
                <a:latin typeface="Times New Roman" charset="0"/>
              </a:rPr>
              <a:t>l’honneur</a:t>
            </a:r>
            <a:r>
              <a:rPr lang="en-US" dirty="0">
                <a:latin typeface="Times New Roman" charset="0"/>
              </a:rPr>
              <a:t>, sire, et ne </a:t>
            </a:r>
            <a:r>
              <a:rPr lang="en-US" dirty="0" err="1">
                <a:latin typeface="Times New Roman" charset="0"/>
              </a:rPr>
              <a:t>suis</a:t>
            </a:r>
            <a:r>
              <a:rPr lang="en-US" dirty="0">
                <a:latin typeface="Times New Roman" charset="0"/>
              </a:rPr>
              <a:t> point de rang</a:t>
            </a:r>
            <a:br>
              <a:rPr lang="en-US" dirty="0">
                <a:latin typeface="Times New Roman" charset="0"/>
              </a:rPr>
            </a:br>
            <a:r>
              <a:rPr lang="en-US" dirty="0" err="1">
                <a:latin typeface="Times New Roman" charset="0"/>
              </a:rPr>
              <a:t>À</a:t>
            </a:r>
            <a:r>
              <a:rPr lang="en-US" dirty="0">
                <a:latin typeface="Times New Roman" charset="0"/>
              </a:rPr>
              <a:t> </a:t>
            </a:r>
            <a:r>
              <a:rPr lang="en-US" dirty="0" err="1">
                <a:latin typeface="Times New Roman" charset="0"/>
              </a:rPr>
              <a:t>souffrir</a:t>
            </a:r>
            <a:r>
              <a:rPr lang="en-US" dirty="0">
                <a:latin typeface="Times New Roman" charset="0"/>
              </a:rPr>
              <a:t> </a:t>
            </a:r>
            <a:r>
              <a:rPr lang="en-US" dirty="0" err="1">
                <a:latin typeface="Times New Roman" charset="0"/>
              </a:rPr>
              <a:t>ni</a:t>
            </a:r>
            <a:r>
              <a:rPr lang="en-US" dirty="0">
                <a:latin typeface="Times New Roman" charset="0"/>
              </a:rPr>
              <a:t> </a:t>
            </a:r>
            <a:r>
              <a:rPr lang="en-US" dirty="0" err="1">
                <a:latin typeface="Times New Roman" charset="0"/>
              </a:rPr>
              <a:t>d’affront</a:t>
            </a:r>
            <a:r>
              <a:rPr lang="en-US" dirty="0">
                <a:latin typeface="Times New Roman" charset="0"/>
              </a:rPr>
              <a:t> </a:t>
            </a:r>
            <a:r>
              <a:rPr lang="en-US" dirty="0" err="1">
                <a:latin typeface="Times New Roman" charset="0"/>
              </a:rPr>
              <a:t>ni</a:t>
            </a:r>
            <a:r>
              <a:rPr lang="en-US" dirty="0">
                <a:latin typeface="Times New Roman" charset="0"/>
              </a:rPr>
              <a:t> de crime </a:t>
            </a:r>
            <a:r>
              <a:rPr lang="en-US" dirty="0" err="1">
                <a:latin typeface="Times New Roman" charset="0"/>
              </a:rPr>
              <a:t>en</a:t>
            </a:r>
            <a:r>
              <a:rPr lang="en-US" dirty="0">
                <a:latin typeface="Times New Roman" charset="0"/>
              </a:rPr>
              <a:t> mon sang.	</a:t>
            </a:r>
            <a:endParaRPr lang="en-US" b="0" i="0" u="none" strike="noStrike" baseline="0" dirty="0">
              <a:latin typeface="Times New Roman" charset="0"/>
            </a:endParaRP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765531" cy="1717248"/>
          </a:xfrm>
        </p:spPr>
        <p:txBody>
          <a:bodyPr/>
          <a:lstStyle/>
          <a:p>
            <a:r>
              <a:rPr lang="en-US" dirty="0"/>
              <a:t>Or rather, he is guiltless; his father’s arm</a:t>
            </a:r>
          </a:p>
          <a:p>
            <a:r>
              <a:rPr lang="en-US" dirty="0"/>
              <a:t>would have punished him if he were guilty. I love my </a:t>
            </a:r>
            <a:r>
              <a:rPr lang="en-US" dirty="0" err="1"/>
              <a:t>honour</a:t>
            </a:r>
            <a:r>
              <a:rPr lang="en-US" dirty="0"/>
              <a:t> too well, Sire, to accept</a:t>
            </a:r>
          </a:p>
          <a:p>
            <a:r>
              <a:rPr lang="en-US" dirty="0"/>
              <a:t>insult or crime from my family.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3568394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SABINE: </a:t>
            </a:r>
            <a:br>
              <a:rPr lang="en-US" b="0" i="0" u="none" strike="noStrike" baseline="0" dirty="0">
                <a:latin typeface="Times New Roman" charset="0"/>
              </a:rPr>
            </a:br>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qu’on</a:t>
            </a:r>
            <a:r>
              <a:rPr lang="en-US" b="0" i="0" u="none" strike="noStrike" baseline="0" dirty="0">
                <a:latin typeface="Times New Roman" charset="0"/>
              </a:rPr>
              <a:t> ne </a:t>
            </a:r>
            <a:r>
              <a:rPr lang="en-US" b="0" i="0" u="none" strike="noStrike" baseline="0" dirty="0" err="1">
                <a:latin typeface="Times New Roman" charset="0"/>
              </a:rPr>
              <a:t>s’est</a:t>
            </a:r>
            <a:r>
              <a:rPr lang="en-US" b="0" i="0" u="none" strike="noStrike" baseline="0" dirty="0">
                <a:latin typeface="Times New Roman" charset="0"/>
              </a:rPr>
              <a:t> </a:t>
            </a:r>
            <a:r>
              <a:rPr lang="en-US" b="0" i="0" u="none" strike="noStrike" baseline="0" dirty="0" err="1">
                <a:latin typeface="Times New Roman" charset="0"/>
              </a:rPr>
              <a:t>choqué</a:t>
            </a:r>
            <a:r>
              <a:rPr lang="en-US" b="0" i="0" u="none" strike="noStrike" baseline="0" dirty="0">
                <a:latin typeface="Times New Roman" charset="0"/>
              </a:rPr>
              <a:t> </a:t>
            </a:r>
            <a:r>
              <a:rPr lang="en-US" b="0" i="0" u="none" strike="noStrike" baseline="0" dirty="0" err="1">
                <a:latin typeface="Times New Roman" charset="0"/>
              </a:rPr>
              <a:t>qu’en</a:t>
            </a:r>
            <a:r>
              <a:rPr lang="en-US" b="0" i="0" u="none" strike="noStrike" baseline="0" dirty="0">
                <a:latin typeface="Times New Roman" charset="0"/>
              </a:rPr>
              <a:t> de </a:t>
            </a:r>
            <a:r>
              <a:rPr lang="en-US" b="0" i="0" u="none" strike="noStrike" baseline="0" dirty="0" err="1">
                <a:latin typeface="Times New Roman" charset="0"/>
              </a:rPr>
              <a:t>légers</a:t>
            </a:r>
            <a:r>
              <a:rPr lang="en-US" b="0" i="0" u="none" strike="noStrike" baseline="0" dirty="0">
                <a:latin typeface="Times New Roman" charset="0"/>
              </a:rPr>
              <a:t> combats,	</a:t>
            </a:r>
            <a:br>
              <a:rPr lang="en-US" b="0" i="0" u="none" strike="noStrike" baseline="0" dirty="0">
                <a:latin typeface="Times New Roman" charset="0"/>
              </a:rPr>
            </a:br>
            <a:r>
              <a:rPr lang="en-US" b="0" i="0" u="none" strike="noStrike" baseline="0" dirty="0">
                <a:latin typeface="Times New Roman" charset="0"/>
              </a:rPr>
              <a:t>Trop </a:t>
            </a:r>
            <a:r>
              <a:rPr lang="en-US" b="0" i="0" u="none" strike="noStrike" baseline="0" dirty="0" err="1">
                <a:latin typeface="Times New Roman" charset="0"/>
              </a:rPr>
              <a:t>faibles</a:t>
            </a:r>
            <a:r>
              <a:rPr lang="en-US" b="0" i="0" u="none" strike="noStrike" baseline="0" dirty="0">
                <a:latin typeface="Times New Roman" charset="0"/>
              </a:rPr>
              <a:t> pour </a:t>
            </a:r>
            <a:r>
              <a:rPr lang="en-US" b="0" i="0" u="none" strike="noStrike" baseline="0" dirty="0" err="1">
                <a:latin typeface="Times New Roman" charset="0"/>
              </a:rPr>
              <a:t>jeter</a:t>
            </a:r>
            <a:r>
              <a:rPr lang="en-US" b="0" i="0" u="none" strike="noStrike" baseline="0" dirty="0">
                <a:latin typeface="Times New Roman" charset="0"/>
              </a:rPr>
              <a:t> un des </a:t>
            </a:r>
            <a:r>
              <a:rPr lang="en-US" b="0" i="0" u="none" strike="noStrike" baseline="0" dirty="0" err="1">
                <a:latin typeface="Times New Roman" charset="0"/>
              </a:rPr>
              <a:t>partis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bas,</a:t>
            </a:r>
            <a:br>
              <a:rPr lang="en-US" b="0" i="0" u="none" strike="noStrike" baseline="0" dirty="0">
                <a:latin typeface="Times New Roman" charset="0"/>
              </a:rPr>
            </a:br>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espoir</a:t>
            </a:r>
            <a:r>
              <a:rPr lang="en-US" b="0" i="0" u="none" strike="noStrike" baseline="0" dirty="0">
                <a:latin typeface="Times New Roman" charset="0"/>
              </a:rPr>
              <a:t> de </a:t>
            </a:r>
            <a:r>
              <a:rPr lang="en-US" b="0" i="0" u="none" strike="noStrike" baseline="0" dirty="0" err="1">
                <a:latin typeface="Times New Roman" charset="0"/>
              </a:rPr>
              <a:t>paix</a:t>
            </a:r>
            <a:r>
              <a:rPr lang="en-US" b="0" i="0" u="none" strike="noStrike" baseline="0" dirty="0">
                <a:latin typeface="Times New Roman" charset="0"/>
              </a:rPr>
              <a:t> a </a:t>
            </a:r>
            <a:r>
              <a:rPr lang="en-US" b="0" i="0" u="none" strike="noStrike" baseline="0" dirty="0" err="1">
                <a:latin typeface="Times New Roman" charset="0"/>
              </a:rPr>
              <a:t>pu</a:t>
            </a:r>
            <a:r>
              <a:rPr lang="en-US" b="0" i="0" u="none" strike="noStrike" baseline="0" dirty="0">
                <a:latin typeface="Times New Roman" charset="0"/>
              </a:rPr>
              <a:t> flatter ma </a:t>
            </a:r>
            <a:r>
              <a:rPr lang="en-US" b="0" i="0" u="none" strike="noStrike" baseline="0" dirty="0" err="1">
                <a:latin typeface="Times New Roman" charset="0"/>
              </a:rPr>
              <a:t>peine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Oui</a:t>
            </a:r>
            <a:r>
              <a:rPr lang="en-US" b="0" i="0" u="none" strike="noStrike" baseline="0" dirty="0">
                <a:latin typeface="Times New Roman" charset="0"/>
              </a:rPr>
              <a:t>, </a:t>
            </a:r>
            <a:r>
              <a:rPr lang="en-US" b="0" i="0" u="none" strike="noStrike" baseline="0" dirty="0" err="1">
                <a:latin typeface="Times New Roman" charset="0"/>
              </a:rPr>
              <a:t>j’ai</a:t>
            </a:r>
            <a:r>
              <a:rPr lang="en-US" b="0" i="0" u="none" strike="noStrike" baseline="0" dirty="0">
                <a:latin typeface="Times New Roman" charset="0"/>
              </a:rPr>
              <a:t> fait </a:t>
            </a:r>
            <a:r>
              <a:rPr lang="en-US" b="0" i="0" u="none" strike="noStrike" baseline="0" dirty="0" err="1">
                <a:latin typeface="Times New Roman" charset="0"/>
              </a:rPr>
              <a:t>vanité</a:t>
            </a:r>
            <a:r>
              <a:rPr lang="en-US" b="0" i="0" u="none" strike="noStrike" baseline="0" dirty="0">
                <a:latin typeface="Times New Roman" charset="0"/>
              </a:rPr>
              <a:t> d’être </a:t>
            </a:r>
            <a:r>
              <a:rPr lang="en-US" b="0" i="0" u="none" strike="noStrike" baseline="0" dirty="0" err="1">
                <a:latin typeface="Times New Roman" charset="0"/>
              </a:rPr>
              <a:t>toute</a:t>
            </a:r>
            <a:r>
              <a:rPr lang="en-US" b="0" i="0" u="none" strike="noStrike" baseline="0" dirty="0">
                <a:latin typeface="Times New Roman" charset="0"/>
              </a:rPr>
              <a:t> romaine.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SABINE</a:t>
            </a:r>
          </a:p>
          <a:p>
            <a:r>
              <a:rPr lang="en-US" dirty="0"/>
              <a:t>While there were only skirmishes, and a hope of peace,</a:t>
            </a:r>
          </a:p>
          <a:p>
            <a:r>
              <a:rPr lang="en-US" dirty="0"/>
              <a:t>I could take pride in being Roman.</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096220643"/>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Sire, ne </a:t>
            </a:r>
            <a:r>
              <a:rPr lang="en-US" b="0" i="0" u="none" strike="noStrike" baseline="0" dirty="0" err="1">
                <a:latin typeface="Times New Roman" charset="0"/>
              </a:rPr>
              <a:t>donnez</a:t>
            </a:r>
            <a:r>
              <a:rPr lang="en-US" b="0" i="0" u="none" strike="noStrike" baseline="0" dirty="0">
                <a:latin typeface="Times New Roman" charset="0"/>
              </a:rPr>
              <a:t> </a:t>
            </a:r>
            <a:r>
              <a:rPr lang="en-US" b="0" i="0" u="none" strike="noStrike" baseline="0" dirty="0" err="1">
                <a:latin typeface="Times New Roman" charset="0"/>
              </a:rPr>
              <a:t>rien</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débiles</a:t>
            </a:r>
            <a:r>
              <a:rPr lang="en-US" b="0" i="0" u="none" strike="noStrike" baseline="0" dirty="0">
                <a:latin typeface="Times New Roman" charset="0"/>
              </a:rPr>
              <a:t> </a:t>
            </a:r>
            <a:r>
              <a:rPr lang="en-US" b="0" i="0" u="none" strike="noStrike" baseline="0" dirty="0" err="1">
                <a:latin typeface="Times New Roman" charset="0"/>
              </a:rPr>
              <a:t>ans</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a:latin typeface="Times New Roman" charset="0"/>
              </a:rPr>
              <a:t>Rome </a:t>
            </a:r>
            <a:r>
              <a:rPr lang="en-US" b="0" i="0" u="none" strike="noStrike" baseline="0" dirty="0" err="1">
                <a:latin typeface="Times New Roman" charset="0"/>
              </a:rPr>
              <a:t>aujourd’hui</a:t>
            </a:r>
            <a:r>
              <a:rPr lang="en-US" b="0" i="0" u="none" strike="noStrike" baseline="0" dirty="0">
                <a:latin typeface="Times New Roman" charset="0"/>
              </a:rPr>
              <a:t> </a:t>
            </a:r>
            <a:r>
              <a:rPr lang="en-US" b="0" i="0" u="none" strike="noStrike" baseline="0" dirty="0" err="1">
                <a:latin typeface="Times New Roman" charset="0"/>
              </a:rPr>
              <a:t>m’a</a:t>
            </a:r>
            <a:r>
              <a:rPr lang="en-US" b="0" i="0" u="none" strike="noStrike" baseline="0" dirty="0">
                <a:latin typeface="Times New Roman" charset="0"/>
              </a:rPr>
              <a:t> vu </a:t>
            </a:r>
            <a:r>
              <a:rPr lang="en-US" b="0" i="0" u="none" strike="noStrike" baseline="0" dirty="0" err="1">
                <a:latin typeface="Times New Roman" charset="0"/>
              </a:rPr>
              <a:t>père</a:t>
            </a:r>
            <a:r>
              <a:rPr lang="en-US" b="0" i="0" u="none" strike="noStrike" baseline="0" dirty="0">
                <a:latin typeface="Times New Roman" charset="0"/>
              </a:rPr>
              <a:t> de </a:t>
            </a:r>
            <a:r>
              <a:rPr lang="en-US" b="0" i="0" u="none" strike="noStrike" baseline="0" dirty="0" err="1">
                <a:latin typeface="Times New Roman" charset="0"/>
              </a:rPr>
              <a:t>quatre</a:t>
            </a:r>
            <a:r>
              <a:rPr lang="en-US" b="0" i="0" u="none" strike="noStrike" baseline="0" dirty="0">
                <a:latin typeface="Times New Roman" charset="0"/>
              </a:rPr>
              <a:t> </a:t>
            </a:r>
            <a:r>
              <a:rPr lang="en-US" b="0" i="0" u="none" strike="noStrike" baseline="0" dirty="0" err="1">
                <a:latin typeface="Times New Roman" charset="0"/>
              </a:rPr>
              <a:t>enfants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Trois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même</a:t>
            </a:r>
            <a:r>
              <a:rPr lang="en-US" b="0" i="0" u="none" strike="noStrike" baseline="0" dirty="0">
                <a:latin typeface="Times New Roman" charset="0"/>
              </a:rPr>
              <a:t> jour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morts</a:t>
            </a:r>
            <a:r>
              <a:rPr lang="en-US" b="0" i="0" u="none" strike="noStrike" baseline="0" dirty="0">
                <a:latin typeface="Times New Roman" charset="0"/>
              </a:rPr>
              <a:t> pour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querelle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m’en</a:t>
            </a:r>
            <a:r>
              <a:rPr lang="en-US" b="0" i="0" u="none" strike="noStrike" baseline="0" dirty="0">
                <a:latin typeface="Times New Roman" charset="0"/>
              </a:rPr>
              <a:t> </a:t>
            </a:r>
            <a:r>
              <a:rPr lang="en-US" b="0" i="0" u="none" strike="noStrike" baseline="0" dirty="0" err="1">
                <a:latin typeface="Times New Roman" charset="0"/>
              </a:rPr>
              <a:t>reste</a:t>
            </a:r>
            <a:r>
              <a:rPr lang="en-US" b="0" i="0" u="none" strike="noStrike" baseline="0" dirty="0">
                <a:latin typeface="Times New Roman" charset="0"/>
              </a:rPr>
              <a:t> encore un, </a:t>
            </a:r>
            <a:r>
              <a:rPr lang="en-US" b="0" i="0" u="none" strike="noStrike" baseline="0" dirty="0" err="1">
                <a:latin typeface="Times New Roman" charset="0"/>
              </a:rPr>
              <a:t>conservez</a:t>
            </a:r>
            <a:r>
              <a:rPr lang="en-US" b="0" i="0" u="none" strike="noStrike" baseline="0" dirty="0">
                <a:latin typeface="Times New Roman" charset="0"/>
              </a:rPr>
              <a:t>-le pour </a:t>
            </a:r>
            <a:r>
              <a:rPr lang="en-US" b="0" i="0" u="none" strike="noStrike" baseline="0" dirty="0" err="1">
                <a:latin typeface="Times New Roman" charset="0"/>
              </a:rPr>
              <a:t>elle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N’ôtez</a:t>
            </a:r>
            <a:r>
              <a:rPr lang="en-US" b="0" i="0" u="none" strike="noStrike" baseline="0" dirty="0">
                <a:latin typeface="Times New Roman" charset="0"/>
              </a:rPr>
              <a:t> pas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murs</a:t>
            </a:r>
            <a:r>
              <a:rPr lang="en-US" b="0" i="0" u="none" strike="noStrike" baseline="0" dirty="0">
                <a:latin typeface="Times New Roman" charset="0"/>
              </a:rPr>
              <a:t> un </a:t>
            </a:r>
            <a:r>
              <a:rPr lang="en-US" b="0" i="0" u="none" strike="noStrike" baseline="0" dirty="0" err="1">
                <a:latin typeface="Times New Roman" charset="0"/>
              </a:rPr>
              <a:t>si</a:t>
            </a:r>
            <a:r>
              <a:rPr lang="en-US" b="0" i="0" u="none" strike="noStrike" baseline="0" dirty="0">
                <a:latin typeface="Times New Roman" charset="0"/>
              </a:rPr>
              <a:t> puissant </a:t>
            </a:r>
            <a:r>
              <a:rPr lang="en-US" b="0" i="0" u="none" strike="noStrike" baseline="0" dirty="0" err="1">
                <a:latin typeface="Times New Roman" charset="0"/>
              </a:rPr>
              <a:t>appui</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souffrez</a:t>
            </a:r>
            <a:r>
              <a:rPr lang="en-US" b="0" i="0" u="none" strike="noStrike" baseline="0" dirty="0">
                <a:latin typeface="Times New Roman" charset="0"/>
              </a:rPr>
              <a:t>, pour </a:t>
            </a:r>
            <a:r>
              <a:rPr lang="en-US" b="0" i="0" u="none" strike="noStrike" baseline="0" dirty="0" err="1">
                <a:latin typeface="Times New Roman" charset="0"/>
              </a:rPr>
              <a:t>finir</a:t>
            </a:r>
            <a:r>
              <a:rPr lang="en-US" b="0" i="0" u="none" strike="noStrike" baseline="0" dirty="0">
                <a:latin typeface="Times New Roman" charset="0"/>
              </a:rPr>
              <a:t>, que je </a:t>
            </a:r>
            <a:r>
              <a:rPr lang="en-US" b="0" i="0" u="none" strike="noStrike" baseline="0" dirty="0" err="1">
                <a:latin typeface="Times New Roman" charset="0"/>
              </a:rPr>
              <a:t>m’adresse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lui</a:t>
            </a:r>
            <a:r>
              <a:rPr lang="en-US" dirty="0">
                <a:latin typeface="Times New Roman" charset="0"/>
              </a:rPr>
              <a:t> :	</a:t>
            </a:r>
            <a:endParaRPr lang="en-US" b="0" i="0" u="none" strike="noStrike" baseline="0" dirty="0">
              <a:solidFill>
                <a:srgbClr val="000000"/>
              </a:solidFill>
              <a:latin typeface="Times New Roman" charset="0"/>
            </a:endParaRP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545898" cy="2040413"/>
          </a:xfrm>
        </p:spPr>
        <p:txBody>
          <a:bodyPr/>
          <a:lstStyle/>
          <a:p>
            <a:r>
              <a:rPr lang="en-US" dirty="0"/>
              <a:t>Sire, make no concession to my age. </a:t>
            </a:r>
          </a:p>
          <a:p>
            <a:r>
              <a:rPr lang="en-US" dirty="0"/>
              <a:t>This morning I had four children: one remains. </a:t>
            </a:r>
          </a:p>
          <a:p>
            <a:r>
              <a:rPr lang="en-US" dirty="0"/>
              <a:t>Keep him alive for Rome,</a:t>
            </a:r>
          </a:p>
          <a:p>
            <a:r>
              <a:rPr lang="en-US" dirty="0"/>
              <a:t>do not deprive her of this great defender.</a:t>
            </a:r>
          </a:p>
          <a:p>
            <a:r>
              <a:rPr lang="en-US" dirty="0"/>
              <a:t>And now let me speak to him:</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1546619966"/>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Horace, ne </a:t>
            </a:r>
            <a:r>
              <a:rPr lang="en-US" b="0" i="0" u="none" strike="noStrike" baseline="0" dirty="0" err="1">
                <a:latin typeface="Times New Roman" charset="0"/>
              </a:rPr>
              <a:t>crois</a:t>
            </a:r>
            <a:r>
              <a:rPr lang="en-US" b="0" i="0" u="none" strike="noStrike" baseline="0" dirty="0">
                <a:latin typeface="Times New Roman" charset="0"/>
              </a:rPr>
              <a:t> pas que le </a:t>
            </a:r>
            <a:r>
              <a:rPr lang="en-US" b="0" i="0" u="none" strike="noStrike" baseline="0" dirty="0" err="1">
                <a:latin typeface="Times New Roman" charset="0"/>
              </a:rPr>
              <a:t>peuple</a:t>
            </a:r>
            <a:r>
              <a:rPr lang="en-US" b="0" i="0" u="none" strike="noStrike" baseline="0" dirty="0">
                <a:latin typeface="Times New Roman" charset="0"/>
              </a:rPr>
              <a:t> stupide</a:t>
            </a:r>
            <a:br>
              <a:rPr lang="en-US" b="0" i="0" u="none" strike="noStrike" baseline="0" dirty="0">
                <a:latin typeface="Times New Roman" charset="0"/>
              </a:rPr>
            </a:br>
            <a:r>
              <a:rPr lang="en-US" b="0" i="0" u="none" strike="noStrike" baseline="0" dirty="0" err="1">
                <a:latin typeface="Times New Roman" charset="0"/>
              </a:rPr>
              <a:t>Soit</a:t>
            </a:r>
            <a:r>
              <a:rPr lang="en-US" b="0" i="0" u="none" strike="noStrike" baseline="0" dirty="0">
                <a:latin typeface="Times New Roman" charset="0"/>
              </a:rPr>
              <a:t> le maître </a:t>
            </a:r>
            <a:r>
              <a:rPr lang="en-US" b="0" i="0" u="none" strike="noStrike" baseline="0" dirty="0" err="1">
                <a:latin typeface="Times New Roman" charset="0"/>
              </a:rPr>
              <a:t>absolu</a:t>
            </a:r>
            <a:r>
              <a:rPr lang="en-US" b="0" i="0" u="none" strike="noStrike" baseline="0" dirty="0">
                <a:latin typeface="Times New Roman" charset="0"/>
              </a:rPr>
              <a:t> d’un </a:t>
            </a:r>
            <a:r>
              <a:rPr lang="en-US" b="0" i="0" u="none" strike="noStrike" baseline="0" dirty="0" err="1">
                <a:latin typeface="Times New Roman" charset="0"/>
              </a:rPr>
              <a:t>renom</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solide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Sa </a:t>
            </a:r>
            <a:r>
              <a:rPr lang="en-US" b="0" i="0" u="none" strike="noStrike" baseline="0" dirty="0" err="1">
                <a:latin typeface="Times New Roman" charset="0"/>
              </a:rPr>
              <a:t>voix</a:t>
            </a:r>
            <a:r>
              <a:rPr lang="en-US" b="0" i="0" u="none" strike="noStrike" baseline="0" dirty="0">
                <a:latin typeface="Times New Roman" charset="0"/>
              </a:rPr>
              <a:t> </a:t>
            </a:r>
            <a:r>
              <a:rPr lang="en-US" b="0" i="0" u="none" strike="noStrike" baseline="0" dirty="0" err="1">
                <a:latin typeface="Times New Roman" charset="0"/>
              </a:rPr>
              <a:t>tumultueuse</a:t>
            </a:r>
            <a:r>
              <a:rPr lang="en-US" b="0" i="0" u="none" strike="noStrike" baseline="0" dirty="0">
                <a:latin typeface="Times New Roman" charset="0"/>
              </a:rPr>
              <a:t> </a:t>
            </a:r>
            <a:r>
              <a:rPr lang="en-US" b="0" i="0" u="none" strike="noStrike" baseline="0" dirty="0" err="1">
                <a:latin typeface="Times New Roman" charset="0"/>
              </a:rPr>
              <a:t>assez</a:t>
            </a:r>
            <a:r>
              <a:rPr lang="en-US" b="0" i="0" u="none" strike="noStrike" baseline="0" dirty="0">
                <a:latin typeface="Times New Roman" charset="0"/>
              </a:rPr>
              <a:t> </a:t>
            </a:r>
            <a:r>
              <a:rPr lang="en-US" b="0" i="0" u="none" strike="noStrike" baseline="0" dirty="0" err="1">
                <a:latin typeface="Times New Roman" charset="0"/>
              </a:rPr>
              <a:t>souvent</a:t>
            </a:r>
            <a:r>
              <a:rPr lang="en-US" b="0" i="0" u="none" strike="noStrike" baseline="0" dirty="0">
                <a:latin typeface="Times New Roman" charset="0"/>
              </a:rPr>
              <a:t> fait bruit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un moment </a:t>
            </a:r>
            <a:r>
              <a:rPr lang="en-US" b="0" i="0" u="none" strike="noStrike" baseline="0" dirty="0" err="1">
                <a:latin typeface="Times New Roman" charset="0"/>
              </a:rPr>
              <a:t>l’élève</a:t>
            </a:r>
            <a:r>
              <a:rPr lang="en-US" b="0" i="0" u="none" strike="noStrike" baseline="0" dirty="0">
                <a:latin typeface="Times New Roman" charset="0"/>
              </a:rPr>
              <a:t>, un moment le </a:t>
            </a:r>
            <a:r>
              <a:rPr lang="en-US" b="0" i="0" u="none" strike="noStrike" baseline="0" dirty="0" err="1">
                <a:latin typeface="Times New Roman" charset="0"/>
              </a:rPr>
              <a:t>détruit</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91345" cy="1255583"/>
          </a:xfrm>
        </p:spPr>
        <p:txBody>
          <a:bodyPr/>
          <a:lstStyle/>
          <a:p>
            <a:r>
              <a:rPr lang="en-US" dirty="0"/>
              <a:t>Horace, do not believe </a:t>
            </a:r>
          </a:p>
          <a:p>
            <a:r>
              <a:rPr lang="en-US" dirty="0"/>
              <a:t>that popularity makes a solid reputation. </a:t>
            </a:r>
          </a:p>
          <a:p>
            <a:r>
              <a:rPr lang="en-US" dirty="0"/>
              <a:t>The mob is fickle.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700071785"/>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Ne </a:t>
            </a:r>
            <a:r>
              <a:rPr lang="en-US" b="0" i="0" u="none" strike="noStrike" baseline="0" dirty="0" err="1">
                <a:latin typeface="Times New Roman" charset="0"/>
              </a:rPr>
              <a:t>hais</a:t>
            </a:r>
            <a:r>
              <a:rPr lang="en-US" b="0" i="0" u="none" strike="noStrike" baseline="0" dirty="0">
                <a:latin typeface="Times New Roman" charset="0"/>
              </a:rPr>
              <a:t> </a:t>
            </a:r>
            <a:r>
              <a:rPr lang="en-US" b="0" i="0" u="none" strike="noStrike" baseline="0" dirty="0" err="1">
                <a:latin typeface="Times New Roman" charset="0"/>
              </a:rPr>
              <a:t>donc</a:t>
            </a:r>
            <a:r>
              <a:rPr lang="en-US" b="0" i="0" u="none" strike="noStrike" baseline="0" dirty="0">
                <a:latin typeface="Times New Roman" charset="0"/>
              </a:rPr>
              <a:t> plus la vie, et du </a:t>
            </a:r>
            <a:r>
              <a:rPr lang="en-US" b="0" i="0" u="none" strike="noStrike" baseline="0" dirty="0" err="1">
                <a:latin typeface="Times New Roman" charset="0"/>
              </a:rPr>
              <a:t>moins</a:t>
            </a:r>
            <a:r>
              <a:rPr lang="en-US" b="0" i="0" u="none" strike="noStrike" baseline="0" dirty="0">
                <a:latin typeface="Times New Roman" charset="0"/>
              </a:rPr>
              <a:t> vis pour </a:t>
            </a:r>
            <a:r>
              <a:rPr lang="en-US" b="0" i="0" u="none" strike="noStrike" baseline="0" dirty="0" err="1">
                <a:latin typeface="Times New Roman" charset="0"/>
              </a:rPr>
              <a:t>moi</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pour </a:t>
            </a:r>
            <a:r>
              <a:rPr lang="en-US" b="0" i="0" u="none" strike="noStrike" baseline="0" dirty="0" err="1">
                <a:latin typeface="Times New Roman" charset="0"/>
              </a:rPr>
              <a:t>servir</a:t>
            </a:r>
            <a:r>
              <a:rPr lang="en-US" b="0" i="0" u="none" strike="noStrike" baseline="0" dirty="0">
                <a:latin typeface="Times New Roman" charset="0"/>
              </a:rPr>
              <a:t> </a:t>
            </a:r>
            <a:r>
              <a:rPr lang="en-US" b="0" i="0" u="none" strike="noStrike" baseline="0" dirty="0" err="1">
                <a:latin typeface="Times New Roman" charset="0"/>
              </a:rPr>
              <a:t>encor</a:t>
            </a:r>
            <a:r>
              <a:rPr lang="en-US" b="0" i="0" u="none" strike="noStrike" baseline="0" dirty="0">
                <a:latin typeface="Times New Roman" charset="0"/>
              </a:rPr>
              <a:t> ton pays et ton </a:t>
            </a:r>
            <a:r>
              <a:rPr lang="en-US" b="0" i="0" u="none" strike="noStrike" baseline="0" dirty="0" err="1">
                <a:latin typeface="Times New Roman" charset="0"/>
              </a:rPr>
              <a:t>roi</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Sire, </a:t>
            </a:r>
            <a:r>
              <a:rPr lang="en-US" b="0" i="0" u="none" strike="noStrike" baseline="0" dirty="0" err="1">
                <a:latin typeface="Times New Roman" charset="0"/>
              </a:rPr>
              <a:t>j’en</a:t>
            </a:r>
            <a:r>
              <a:rPr lang="en-US" b="0" i="0" u="none" strike="noStrike" baseline="0" dirty="0">
                <a:latin typeface="Times New Roman" charset="0"/>
              </a:rPr>
              <a:t> </a:t>
            </a:r>
            <a:r>
              <a:rPr lang="en-US" b="0" i="0" u="none" strike="noStrike" baseline="0" dirty="0" err="1">
                <a:latin typeface="Times New Roman" charset="0"/>
              </a:rPr>
              <a:t>ai</a:t>
            </a:r>
            <a:r>
              <a:rPr lang="en-US" b="0" i="0" u="none" strike="noStrike" baseline="0" dirty="0">
                <a:latin typeface="Times New Roman" charset="0"/>
              </a:rPr>
              <a:t> trop </a:t>
            </a:r>
            <a:r>
              <a:rPr lang="en-US" b="0" i="0" u="none" strike="noStrike" baseline="0" dirty="0" err="1">
                <a:latin typeface="Times New Roman" charset="0"/>
              </a:rPr>
              <a:t>dit</a:t>
            </a:r>
            <a:r>
              <a:rPr lang="en-US" b="0" i="0" u="none" strike="noStrike" baseline="0" dirty="0">
                <a:latin typeface="Times New Roman" charset="0"/>
              </a:rPr>
              <a:t> ; </a:t>
            </a: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l’affaire</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touche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Rome </a:t>
            </a:r>
            <a:r>
              <a:rPr lang="en-US" b="0" i="0" u="none" strike="noStrike" baseline="0" dirty="0" err="1">
                <a:latin typeface="Times New Roman" charset="0"/>
              </a:rPr>
              <a:t>toute</a:t>
            </a:r>
            <a:r>
              <a:rPr lang="en-US" b="0" i="0" u="none" strike="noStrike" baseline="0" dirty="0">
                <a:latin typeface="Times New Roman" charset="0"/>
              </a:rPr>
              <a:t> </a:t>
            </a:r>
            <a:r>
              <a:rPr lang="en-US" b="0" i="0" u="none" strike="noStrike" baseline="0" dirty="0" err="1">
                <a:latin typeface="Times New Roman" charset="0"/>
              </a:rPr>
              <a:t>entière</a:t>
            </a:r>
            <a:r>
              <a:rPr lang="en-US" b="0" i="0" u="none" strike="noStrike" baseline="0" dirty="0">
                <a:latin typeface="Times New Roman" charset="0"/>
              </a:rPr>
              <a:t> a </a:t>
            </a:r>
            <a:r>
              <a:rPr lang="en-US" b="0" i="0" u="none" strike="noStrike" baseline="0" dirty="0" err="1">
                <a:latin typeface="Times New Roman" charset="0"/>
              </a:rPr>
              <a:t>parlé</a:t>
            </a:r>
            <a:r>
              <a:rPr lang="en-US" b="0" i="0" u="none" strike="noStrike" baseline="0" dirty="0">
                <a:latin typeface="Times New Roman" charset="0"/>
              </a:rPr>
              <a:t> par ma bouche.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32582"/>
          </a:xfrm>
        </p:spPr>
        <p:txBody>
          <a:bodyPr/>
          <a:lstStyle/>
          <a:p>
            <a:r>
              <a:rPr lang="en-US" dirty="0"/>
              <a:t>Don’t hate life, but live it for me,</a:t>
            </a:r>
          </a:p>
          <a:p>
            <a:r>
              <a:rPr lang="en-US" dirty="0"/>
              <a:t>and to serve your country and king.</a:t>
            </a:r>
          </a:p>
          <a:p>
            <a:r>
              <a:rPr lang="en-US" dirty="0"/>
              <a:t>Sire, I’ve said too much, </a:t>
            </a:r>
          </a:p>
          <a:p>
            <a:r>
              <a:rPr lang="en-US" dirty="0"/>
              <a:t>but this matter concerns you, and Rome speaks through my mouth.</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2052"/>
          <a:stretch/>
        </p:blipFill>
        <p:spPr>
          <a:xfrm>
            <a:off x="5388753" y="1"/>
            <a:ext cx="2604458" cy="2815070"/>
          </a:xfrm>
          <a:prstGeom prst="rect">
            <a:avLst/>
          </a:prstGeom>
        </p:spPr>
      </p:pic>
    </p:spTree>
    <p:extLst>
      <p:ext uri="{BB962C8B-B14F-4D97-AF65-F5344CB8AC3E}">
        <p14:creationId xmlns:p14="http://schemas.microsoft.com/office/powerpoint/2010/main" val="43588582"/>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VALÈRE: </a:t>
            </a:r>
            <a:br>
              <a:rPr lang="en-US" b="0" i="0" u="none" strike="noStrike" baseline="0" dirty="0">
                <a:latin typeface="Times New Roman" charset="0"/>
              </a:rPr>
            </a:br>
            <a:r>
              <a:rPr lang="en-US" b="0" i="0" u="none" strike="noStrike" baseline="0" dirty="0">
                <a:latin typeface="Times New Roman" charset="0"/>
              </a:rPr>
              <a:t>Sire, </a:t>
            </a:r>
            <a:r>
              <a:rPr lang="en-US" b="0" i="0" u="none" strike="noStrike" baseline="0" dirty="0" err="1">
                <a:latin typeface="Times New Roman" charset="0"/>
              </a:rPr>
              <a:t>permettez-moi</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TULLE: </a:t>
            </a:r>
            <a:br>
              <a:rPr lang="en-US" b="0" i="0" u="none" strike="noStrike" baseline="0" dirty="0">
                <a:latin typeface="Times New Roman" charset="0"/>
              </a:rPr>
            </a:br>
            <a:r>
              <a:rPr lang="en-US" b="0" i="0" u="none" strike="noStrike" baseline="0" dirty="0">
                <a:latin typeface="Times New Roman" charset="0"/>
              </a:rPr>
              <a:t>	                          </a:t>
            </a:r>
            <a:r>
              <a:rPr lang="en-US" b="0" i="0" u="none" strike="noStrike" baseline="0" dirty="0" err="1">
                <a:latin typeface="Times New Roman" charset="0"/>
              </a:rPr>
              <a:t>Valère</a:t>
            </a:r>
            <a:r>
              <a:rPr lang="en-US" b="0" i="0" u="none" strike="noStrike" baseline="0" dirty="0">
                <a:latin typeface="Times New Roman" charset="0"/>
              </a:rPr>
              <a:t>,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assez</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discours</a:t>
            </a:r>
            <a:r>
              <a:rPr lang="en-US" b="0" i="0" u="none" strike="noStrike" baseline="0" dirty="0">
                <a:latin typeface="Times New Roman" charset="0"/>
              </a:rPr>
              <a:t> par les </a:t>
            </a:r>
            <a:r>
              <a:rPr lang="en-US" b="0" i="0" u="none" strike="noStrike" baseline="0" dirty="0" err="1">
                <a:latin typeface="Times New Roman" charset="0"/>
              </a:rPr>
              <a:t>leurs</a:t>
            </a:r>
            <a:r>
              <a:rPr lang="en-US" b="0" i="0" u="none" strike="noStrike" baseline="0" dirty="0">
                <a:latin typeface="Times New Roman" charset="0"/>
              </a:rPr>
              <a:t> ne </a:t>
            </a:r>
            <a:r>
              <a:rPr lang="en-US" b="0" i="0" u="none" strike="noStrike" baseline="0" dirty="0" err="1">
                <a:latin typeface="Times New Roman" charset="0"/>
              </a:rPr>
              <a:t>sont</a:t>
            </a:r>
            <a:r>
              <a:rPr lang="en-US" b="0" i="0" u="none" strike="noStrike" baseline="0" dirty="0">
                <a:latin typeface="Times New Roman" charset="0"/>
              </a:rPr>
              <a:t> pas </a:t>
            </a:r>
            <a:r>
              <a:rPr lang="en-US" b="0" i="0" u="none" strike="noStrike" baseline="0" dirty="0" err="1">
                <a:latin typeface="Times New Roman" charset="0"/>
              </a:rPr>
              <a:t>effacés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J’en</a:t>
            </a:r>
            <a:r>
              <a:rPr lang="en-US" b="0" i="0" u="none" strike="noStrike" baseline="0" dirty="0">
                <a:latin typeface="Times New Roman" charset="0"/>
              </a:rPr>
              <a:t> </a:t>
            </a:r>
            <a:r>
              <a:rPr lang="en-US" b="0" i="0" u="none" strike="noStrike" baseline="0" dirty="0" err="1">
                <a:latin typeface="Times New Roman" charset="0"/>
              </a:rPr>
              <a:t>garde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mon esprit les forces plus </a:t>
            </a:r>
            <a:r>
              <a:rPr lang="en-US" b="0" i="0" u="none" strike="noStrike" baseline="0" dirty="0" err="1">
                <a:latin typeface="Times New Roman" charset="0"/>
              </a:rPr>
              <a:t>pressantes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toutes</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raisons me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encor</a:t>
            </a:r>
            <a:r>
              <a:rPr lang="en-US" b="0" i="0" u="none" strike="noStrike" baseline="0" dirty="0">
                <a:latin typeface="Times New Roman" charset="0"/>
              </a:rPr>
              <a:t> </a:t>
            </a:r>
            <a:r>
              <a:rPr lang="en-US" b="0" i="0" u="none" strike="noStrike" baseline="0" dirty="0" err="1">
                <a:latin typeface="Times New Roman" charset="0"/>
              </a:rPr>
              <a:t>présentes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32582"/>
          </a:xfrm>
        </p:spPr>
        <p:txBody>
          <a:bodyPr/>
          <a:lstStyle/>
          <a:p>
            <a:r>
              <a:rPr lang="en-US" dirty="0"/>
              <a:t>VALÈRE</a:t>
            </a:r>
          </a:p>
          <a:p>
            <a:r>
              <a:rPr lang="en-US" dirty="0"/>
              <a:t>Sire! Let me…</a:t>
            </a:r>
          </a:p>
          <a:p>
            <a:r>
              <a:rPr lang="en-US" dirty="0"/>
              <a:t>KING</a:t>
            </a:r>
          </a:p>
          <a:p>
            <a:r>
              <a:rPr lang="en-US" dirty="0"/>
              <a:t>Enough, </a:t>
            </a:r>
            <a:r>
              <a:rPr lang="en-US" dirty="0" err="1"/>
              <a:t>Valère</a:t>
            </a:r>
            <a:r>
              <a:rPr lang="en-US" dirty="0"/>
              <a:t>, I know exactly what you said.</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5258" y="0"/>
            <a:ext cx="2365742" cy="2815070"/>
          </a:xfrm>
          <a:prstGeom prst="rect">
            <a:avLst/>
          </a:prstGeom>
        </p:spPr>
      </p:pic>
    </p:spTree>
    <p:extLst>
      <p:ext uri="{BB962C8B-B14F-4D97-AF65-F5344CB8AC3E}">
        <p14:creationId xmlns:p14="http://schemas.microsoft.com/office/powerpoint/2010/main" val="301374047"/>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énorme</a:t>
            </a:r>
            <a:r>
              <a:rPr lang="en-US" b="0" i="0" u="none" strike="noStrike" baseline="0" dirty="0">
                <a:latin typeface="Times New Roman" charset="0"/>
              </a:rPr>
              <a:t> action </a:t>
            </a:r>
            <a:r>
              <a:rPr lang="en-US" b="0" i="0" u="none" strike="noStrike" baseline="0" dirty="0" err="1">
                <a:latin typeface="Times New Roman" charset="0"/>
              </a:rPr>
              <a:t>faite</a:t>
            </a:r>
            <a:r>
              <a:rPr lang="en-US" b="0" i="0" u="none" strike="noStrike" baseline="0" dirty="0">
                <a:latin typeface="Times New Roman" charset="0"/>
              </a:rPr>
              <a:t> </a:t>
            </a:r>
            <a:r>
              <a:rPr lang="en-US" b="0" i="0" u="none" strike="noStrike" baseline="0" dirty="0" err="1">
                <a:latin typeface="Times New Roman" charset="0"/>
              </a:rPr>
              <a:t>presque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yeux</a:t>
            </a:r>
            <a:br>
              <a:rPr lang="en-US" b="0" i="0" u="none" strike="noStrike" baseline="0" dirty="0">
                <a:latin typeface="Times New Roman" charset="0"/>
              </a:rPr>
            </a:br>
            <a:r>
              <a:rPr lang="en-US" b="0" i="0" u="none" strike="noStrike" baseline="0" dirty="0">
                <a:latin typeface="Times New Roman" charset="0"/>
              </a:rPr>
              <a:t>Outrage la nature, et blesse </a:t>
            </a:r>
            <a:r>
              <a:rPr lang="en-US" b="0" i="0" u="none" strike="noStrike" baseline="0" dirty="0" err="1">
                <a:latin typeface="Times New Roman" charset="0"/>
              </a:rPr>
              <a:t>jusqu’aux</a:t>
            </a:r>
            <a:r>
              <a:rPr lang="en-US" b="0" i="0" u="none" strike="noStrike" baseline="0" dirty="0">
                <a:latin typeface="Times New Roman" charset="0"/>
              </a:rPr>
              <a:t> </a:t>
            </a:r>
            <a:r>
              <a:rPr lang="en-US" b="0" i="0" u="none" strike="noStrike" baseline="0" dirty="0" err="1">
                <a:latin typeface="Times New Roman" charset="0"/>
              </a:rPr>
              <a:t>dieux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Un premier </a:t>
            </a:r>
            <a:r>
              <a:rPr lang="en-US" b="0" i="0" u="none" strike="noStrike" baseline="0" dirty="0" err="1">
                <a:latin typeface="Times New Roman" charset="0"/>
              </a:rPr>
              <a:t>mouvement</a:t>
            </a:r>
            <a:r>
              <a:rPr lang="en-US" b="0" i="0" u="none" strike="noStrike" baseline="0" dirty="0">
                <a:latin typeface="Times New Roman" charset="0"/>
              </a:rPr>
              <a:t> qui </a:t>
            </a:r>
            <a:r>
              <a:rPr lang="en-US" b="0" i="0" u="none" strike="noStrike" baseline="0" dirty="0" err="1">
                <a:latin typeface="Times New Roman" charset="0"/>
              </a:rPr>
              <a:t>produit</a:t>
            </a:r>
            <a:r>
              <a:rPr lang="en-US" b="0" i="0" u="none" strike="noStrike" baseline="0" dirty="0">
                <a:latin typeface="Times New Roman" charset="0"/>
              </a:rPr>
              <a:t> un </a:t>
            </a:r>
            <a:r>
              <a:rPr lang="en-US" b="0" i="0" u="none" strike="noStrike" baseline="0" dirty="0" err="1">
                <a:latin typeface="Times New Roman" charset="0"/>
              </a:rPr>
              <a:t>tel</a:t>
            </a:r>
            <a:r>
              <a:rPr lang="en-US" b="0" i="0" u="none" strike="noStrike" baseline="0" dirty="0">
                <a:latin typeface="Times New Roman" charset="0"/>
              </a:rPr>
              <a:t> crime</a:t>
            </a:r>
            <a:br>
              <a:rPr lang="en-US" b="0" i="0" u="none" strike="noStrike" baseline="0" dirty="0">
                <a:latin typeface="Times New Roman" charset="0"/>
              </a:rPr>
            </a:br>
            <a:r>
              <a:rPr lang="en-US" b="0" i="0" u="none" strike="noStrike" baseline="0" dirty="0">
                <a:latin typeface="Times New Roman" charset="0"/>
              </a:rPr>
              <a:t>Ne </a:t>
            </a:r>
            <a:r>
              <a:rPr lang="en-US" b="0" i="0" u="none" strike="noStrike" baseline="0" dirty="0" err="1">
                <a:latin typeface="Times New Roman" charset="0"/>
              </a:rPr>
              <a:t>saurait</a:t>
            </a:r>
            <a:r>
              <a:rPr lang="en-US" b="0" i="0" u="none" strike="noStrike" baseline="0" dirty="0">
                <a:latin typeface="Times New Roman" charset="0"/>
              </a:rPr>
              <a:t>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servir</a:t>
            </a:r>
            <a:r>
              <a:rPr lang="en-US" b="0" i="0" u="none" strike="noStrike" baseline="0" dirty="0">
                <a:latin typeface="Times New Roman" charset="0"/>
              </a:rPr>
              <a:t> </a:t>
            </a:r>
            <a:r>
              <a:rPr lang="en-US" b="0" i="0" u="none" strike="noStrike" baseline="0" dirty="0" err="1">
                <a:latin typeface="Times New Roman" charset="0"/>
              </a:rPr>
              <a:t>d’excuse</a:t>
            </a:r>
            <a:r>
              <a:rPr lang="en-US" b="0" i="0" u="none" strike="noStrike" baseline="0" dirty="0">
                <a:latin typeface="Times New Roman" charset="0"/>
              </a:rPr>
              <a:t> </a:t>
            </a:r>
            <a:r>
              <a:rPr lang="en-US" b="0" i="0" u="none" strike="noStrike" baseline="0" dirty="0" err="1">
                <a:latin typeface="Times New Roman" charset="0"/>
              </a:rPr>
              <a:t>légitime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This monstrous act outrages nature</a:t>
            </a:r>
          </a:p>
          <a:p>
            <a:r>
              <a:rPr lang="en-US" dirty="0"/>
              <a:t>and offends the gods. </a:t>
            </a:r>
          </a:p>
          <a:p>
            <a:r>
              <a:rPr lang="en-US" dirty="0"/>
              <a:t>A ‘first impulse’ which produces such a crime does not justify it.</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1427168303"/>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Les </a:t>
            </a:r>
            <a:r>
              <a:rPr lang="en-US" b="0" i="0" u="none" strike="noStrike" baseline="0" dirty="0" err="1">
                <a:latin typeface="Times New Roman" charset="0"/>
              </a:rPr>
              <a:t>moins</a:t>
            </a:r>
            <a:r>
              <a:rPr lang="en-US" b="0" i="0" u="none" strike="noStrike" baseline="0" dirty="0">
                <a:latin typeface="Times New Roman" charset="0"/>
              </a:rPr>
              <a:t> </a:t>
            </a:r>
            <a:r>
              <a:rPr lang="en-US" b="0" i="0" u="none" strike="noStrike" baseline="0" dirty="0" err="1">
                <a:latin typeface="Times New Roman" charset="0"/>
              </a:rPr>
              <a:t>sévères</a:t>
            </a:r>
            <a:r>
              <a:rPr lang="en-US" b="0" i="0" u="none" strike="noStrike" baseline="0" dirty="0">
                <a:latin typeface="Times New Roman" charset="0"/>
              </a:rPr>
              <a:t> </a:t>
            </a:r>
            <a:r>
              <a:rPr lang="en-US" b="0" i="0" u="none" strike="noStrike" baseline="0" dirty="0" err="1">
                <a:latin typeface="Times New Roman" charset="0"/>
              </a:rPr>
              <a:t>lois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point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d’accord</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si</a:t>
            </a:r>
            <a:r>
              <a:rPr lang="en-US" b="0" i="0" u="none" strike="noStrike" baseline="0" dirty="0">
                <a:latin typeface="Times New Roman" charset="0"/>
              </a:rPr>
              <a:t> nous les </a:t>
            </a:r>
            <a:r>
              <a:rPr lang="en-US" b="0" i="0" u="none" strike="noStrike" baseline="0" dirty="0" err="1">
                <a:latin typeface="Times New Roman" charset="0"/>
              </a:rPr>
              <a:t>suivons</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digne</a:t>
            </a:r>
            <a:r>
              <a:rPr lang="en-US" b="0" i="0" u="none" strike="noStrike" baseline="0" dirty="0">
                <a:latin typeface="Times New Roman" charset="0"/>
              </a:rPr>
              <a:t> de mort.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Even the mildest laws agree on that;</a:t>
            </a:r>
          </a:p>
          <a:p>
            <a:r>
              <a:rPr lang="en-US" dirty="0"/>
              <a:t>and if we follow them, he merits death.</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1899784480"/>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Si </a:t>
            </a:r>
            <a:r>
              <a:rPr lang="en-US" b="0" i="0" u="none" strike="noStrike" baseline="0" dirty="0" err="1">
                <a:latin typeface="Times New Roman" charset="0"/>
              </a:rPr>
              <a:t>d’ailleurs</a:t>
            </a:r>
            <a:r>
              <a:rPr lang="en-US" b="0" i="0" u="none" strike="noStrike" baseline="0" dirty="0">
                <a:latin typeface="Times New Roman" charset="0"/>
              </a:rPr>
              <a:t> nous </a:t>
            </a:r>
            <a:r>
              <a:rPr lang="en-US" b="0" i="0" u="none" strike="noStrike" baseline="0" dirty="0" err="1">
                <a:latin typeface="Times New Roman" charset="0"/>
              </a:rPr>
              <a:t>voulons</a:t>
            </a:r>
            <a:r>
              <a:rPr lang="en-US" b="0" i="0" u="none" strike="noStrike" baseline="0" dirty="0">
                <a:latin typeface="Times New Roman" charset="0"/>
              </a:rPr>
              <a:t> </a:t>
            </a:r>
            <a:r>
              <a:rPr lang="en-US" b="0" i="0" u="none" strike="noStrike" baseline="0" dirty="0" err="1">
                <a:latin typeface="Times New Roman" charset="0"/>
              </a:rPr>
              <a:t>regarder</a:t>
            </a:r>
            <a:r>
              <a:rPr lang="en-US" b="0" i="0" u="none" strike="noStrike" baseline="0" dirty="0">
                <a:latin typeface="Times New Roman" charset="0"/>
              </a:rPr>
              <a:t> le </a:t>
            </a:r>
            <a:r>
              <a:rPr lang="en-US" b="0" i="0" u="none" strike="noStrike" baseline="0" dirty="0" err="1">
                <a:latin typeface="Times New Roman" charset="0"/>
              </a:rPr>
              <a:t>coupable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Ce crime, </a:t>
            </a:r>
            <a:r>
              <a:rPr lang="en-US" b="0" i="0" u="none" strike="noStrike" baseline="0" dirty="0" err="1">
                <a:latin typeface="Times New Roman" charset="0"/>
              </a:rPr>
              <a:t>quoique</a:t>
            </a:r>
            <a:r>
              <a:rPr lang="en-US" b="0" i="0" u="none" strike="noStrike" baseline="0" dirty="0">
                <a:latin typeface="Times New Roman" charset="0"/>
              </a:rPr>
              <a:t> grand, </a:t>
            </a:r>
            <a:r>
              <a:rPr lang="en-US" b="0" i="0" u="none" strike="noStrike" baseline="0" dirty="0" err="1">
                <a:latin typeface="Times New Roman" charset="0"/>
              </a:rPr>
              <a:t>énorme</a:t>
            </a:r>
            <a:r>
              <a:rPr lang="en-US" b="0" i="0" u="none" strike="noStrike" baseline="0" dirty="0">
                <a:latin typeface="Times New Roman" charset="0"/>
              </a:rPr>
              <a:t>, inexcusable,</a:t>
            </a:r>
            <a:br>
              <a:rPr lang="en-US" b="0" i="0" u="none" strike="noStrike" baseline="0" dirty="0">
                <a:latin typeface="Times New Roman" charset="0"/>
              </a:rPr>
            </a:br>
            <a:r>
              <a:rPr lang="en-US" b="0" i="0" u="none" strike="noStrike" baseline="0" dirty="0" err="1">
                <a:latin typeface="Times New Roman" charset="0"/>
              </a:rPr>
              <a:t>Vient</a:t>
            </a:r>
            <a:r>
              <a:rPr lang="en-US" b="0" i="0" u="none" strike="noStrike" baseline="0" dirty="0">
                <a:latin typeface="Times New Roman" charset="0"/>
              </a:rPr>
              <a:t> de la </a:t>
            </a:r>
            <a:r>
              <a:rPr lang="en-US" b="0" i="0" u="none" strike="noStrike" baseline="0" dirty="0" err="1">
                <a:latin typeface="Times New Roman" charset="0"/>
              </a:rPr>
              <a:t>même</a:t>
            </a:r>
            <a:r>
              <a:rPr lang="en-US" b="0" i="0" u="none" strike="noStrike" baseline="0" dirty="0">
                <a:latin typeface="Times New Roman" charset="0"/>
              </a:rPr>
              <a:t> </a:t>
            </a:r>
            <a:r>
              <a:rPr lang="en-US" b="0" i="0" u="none" strike="noStrike" baseline="0" dirty="0" err="1">
                <a:latin typeface="Times New Roman" charset="0"/>
              </a:rPr>
              <a:t>épée</a:t>
            </a:r>
            <a:r>
              <a:rPr lang="en-US" b="0" i="0" u="none" strike="noStrike" baseline="0" dirty="0">
                <a:latin typeface="Times New Roman" charset="0"/>
              </a:rPr>
              <a:t> et part du </a:t>
            </a:r>
            <a:r>
              <a:rPr lang="en-US" b="0" i="0" u="none" strike="noStrike" baseline="0" dirty="0" err="1">
                <a:latin typeface="Times New Roman" charset="0"/>
              </a:rPr>
              <a:t>même</a:t>
            </a:r>
            <a:r>
              <a:rPr lang="en-US" b="0" i="0" u="none" strike="noStrike" baseline="0" dirty="0">
                <a:latin typeface="Times New Roman" charset="0"/>
              </a:rPr>
              <a:t> bras</a:t>
            </a:r>
            <a:br>
              <a:rPr lang="en-US" b="0" i="0" u="none" strike="noStrike" baseline="0" dirty="0">
                <a:latin typeface="Times New Roman" charset="0"/>
              </a:rPr>
            </a:br>
            <a:r>
              <a:rPr lang="en-US" b="0" i="0" u="none" strike="noStrike" baseline="0" dirty="0">
                <a:latin typeface="Times New Roman" charset="0"/>
              </a:rPr>
              <a:t>Qui me fait </a:t>
            </a:r>
            <a:r>
              <a:rPr lang="en-US" b="0" i="0" u="none" strike="noStrike" baseline="0" dirty="0" err="1">
                <a:latin typeface="Times New Roman" charset="0"/>
              </a:rPr>
              <a:t>aujourd’hui</a:t>
            </a:r>
            <a:r>
              <a:rPr lang="en-US" b="0" i="0" u="none" strike="noStrike" baseline="0" dirty="0">
                <a:latin typeface="Times New Roman" charset="0"/>
              </a:rPr>
              <a:t> maître de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états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623830" cy="1532582"/>
          </a:xfrm>
        </p:spPr>
        <p:txBody>
          <a:bodyPr/>
          <a:lstStyle/>
          <a:p>
            <a:r>
              <a:rPr lang="en-US" dirty="0"/>
              <a:t>But look now at the guilty man. </a:t>
            </a:r>
          </a:p>
          <a:p>
            <a:r>
              <a:rPr lang="en-US" dirty="0"/>
              <a:t>This monstrous crime, unpardonable, </a:t>
            </a:r>
          </a:p>
          <a:p>
            <a:r>
              <a:rPr lang="en-US" dirty="0"/>
              <a:t>was committed by the same sword</a:t>
            </a:r>
          </a:p>
          <a:p>
            <a:r>
              <a:rPr lang="en-US" dirty="0"/>
              <a:t>which today makes me ruler of two states.</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890891764"/>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sceptres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ma main, </a:t>
            </a:r>
            <a:r>
              <a:rPr lang="en-US" b="0" i="0" u="none" strike="noStrike" baseline="0" dirty="0" err="1">
                <a:latin typeface="Times New Roman" charset="0"/>
              </a:rPr>
              <a:t>Albe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Rome </a:t>
            </a:r>
            <a:r>
              <a:rPr lang="en-US" b="0" i="0" u="none" strike="noStrike" baseline="0" dirty="0" err="1">
                <a:latin typeface="Times New Roman" charset="0"/>
              </a:rPr>
              <a:t>asservie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Parlent</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hautement</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faveur</a:t>
            </a:r>
            <a:r>
              <a:rPr lang="en-US" b="0" i="0" u="none" strike="noStrike" baseline="0" dirty="0">
                <a:latin typeface="Times New Roman" charset="0"/>
              </a:rPr>
              <a:t> de </a:t>
            </a:r>
            <a:r>
              <a:rPr lang="en-US" b="0" i="0" u="none" strike="noStrike" baseline="0" dirty="0" err="1">
                <a:latin typeface="Times New Roman" charset="0"/>
              </a:rPr>
              <a:t>sa</a:t>
            </a:r>
            <a:r>
              <a:rPr lang="en-US" b="0" i="0" u="none" strike="noStrike" baseline="0" dirty="0">
                <a:latin typeface="Times New Roman" charset="0"/>
              </a:rPr>
              <a:t> vie :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Two </a:t>
            </a:r>
            <a:r>
              <a:rPr lang="en-US" dirty="0" err="1"/>
              <a:t>sceptres</a:t>
            </a:r>
            <a:r>
              <a:rPr lang="en-US" dirty="0"/>
              <a:t> in my hand, </a:t>
            </a:r>
          </a:p>
          <a:p>
            <a:r>
              <a:rPr lang="en-US" dirty="0"/>
              <a:t>Alba subject to Rome:</a:t>
            </a:r>
          </a:p>
          <a:p>
            <a:r>
              <a:rPr lang="en-US" dirty="0"/>
              <a:t>these speak loudly in his </a:t>
            </a:r>
            <a:r>
              <a:rPr lang="en-US" dirty="0" err="1"/>
              <a:t>defence</a:t>
            </a:r>
            <a:r>
              <a:rPr lang="en-US" dirty="0"/>
              <a: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239495232"/>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Et </a:t>
            </a:r>
            <a:r>
              <a:rPr lang="en-US" b="0" i="0" u="none" strike="noStrike" baseline="0" dirty="0" err="1">
                <a:latin typeface="Times New Roman" charset="0"/>
              </a:rPr>
              <a:t>l’art</a:t>
            </a:r>
            <a:r>
              <a:rPr lang="en-US" b="0" i="0" u="none" strike="noStrike" baseline="0" dirty="0">
                <a:latin typeface="Times New Roman" charset="0"/>
              </a:rPr>
              <a:t> et le </a:t>
            </a:r>
            <a:r>
              <a:rPr lang="en-US" b="0" i="0" u="none" strike="noStrike" baseline="0" dirty="0" err="1">
                <a:latin typeface="Times New Roman" charset="0"/>
              </a:rPr>
              <a:t>pouvoir</a:t>
            </a:r>
            <a:r>
              <a:rPr lang="en-US" b="0" i="0" u="none" strike="noStrike" baseline="0" dirty="0">
                <a:latin typeface="Times New Roman" charset="0"/>
              </a:rPr>
              <a:t> </a:t>
            </a:r>
            <a:r>
              <a:rPr lang="en-US" b="0" i="0" u="none" strike="noStrike" baseline="0" dirty="0" err="1">
                <a:latin typeface="Times New Roman" charset="0"/>
              </a:rPr>
              <a:t>d’affermir</a:t>
            </a:r>
            <a:r>
              <a:rPr lang="en-US" b="0" i="0" u="none" strike="noStrike" baseline="0" dirty="0">
                <a:latin typeface="Times New Roman" charset="0"/>
              </a:rPr>
              <a:t> des </a:t>
            </a:r>
            <a:r>
              <a:rPr lang="en-US" b="0" i="0" u="none" strike="noStrike" baseline="0" dirty="0" err="1">
                <a:latin typeface="Times New Roman" charset="0"/>
              </a:rPr>
              <a:t>couronnes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Sont</a:t>
            </a:r>
            <a:r>
              <a:rPr lang="en-US" b="0" i="0" u="none" strike="noStrike" baseline="0" dirty="0">
                <a:latin typeface="Times New Roman" charset="0"/>
              </a:rPr>
              <a:t> des dons que le </a:t>
            </a:r>
            <a:r>
              <a:rPr lang="en-US" b="0" i="0" u="none" strike="noStrike" baseline="0" dirty="0" err="1">
                <a:latin typeface="Times New Roman" charset="0"/>
              </a:rPr>
              <a:t>ciel</a:t>
            </a:r>
            <a:r>
              <a:rPr lang="en-US" b="0" i="0" u="none" strike="noStrike" baseline="0" dirty="0">
                <a:latin typeface="Times New Roman" charset="0"/>
              </a:rPr>
              <a:t> fait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peu</a:t>
            </a:r>
            <a:r>
              <a:rPr lang="en-US" b="0" i="0" u="none" strike="noStrike" baseline="0" dirty="0">
                <a:latin typeface="Times New Roman" charset="0"/>
              </a:rPr>
              <a:t> de </a:t>
            </a:r>
            <a:r>
              <a:rPr lang="en-US" b="0" i="0" u="none" strike="noStrike" baseline="0" dirty="0" err="1">
                <a:latin typeface="Times New Roman" charset="0"/>
              </a:rPr>
              <a:t>personnes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De </a:t>
            </a:r>
            <a:r>
              <a:rPr lang="en-US" b="0" i="0" u="none" strike="noStrike" baseline="0" dirty="0" err="1">
                <a:latin typeface="Times New Roman" charset="0"/>
              </a:rPr>
              <a:t>pareils</a:t>
            </a:r>
            <a:r>
              <a:rPr lang="en-US" b="0" i="0" u="none" strike="noStrike" baseline="0" dirty="0">
                <a:latin typeface="Times New Roman" charset="0"/>
              </a:rPr>
              <a:t> </a:t>
            </a:r>
            <a:r>
              <a:rPr lang="en-US" b="0" i="0" u="none" strike="noStrike" baseline="0" dirty="0" err="1">
                <a:latin typeface="Times New Roman" charset="0"/>
              </a:rPr>
              <a:t>serviteurs</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les forces des </a:t>
            </a:r>
            <a:r>
              <a:rPr lang="en-US" b="0" i="0" u="none" strike="noStrike" baseline="0" dirty="0" err="1">
                <a:latin typeface="Times New Roman" charset="0"/>
              </a:rPr>
              <a:t>rois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de </a:t>
            </a:r>
            <a:r>
              <a:rPr lang="en-US" b="0" i="0" u="none" strike="noStrike" baseline="0" dirty="0" err="1">
                <a:latin typeface="Times New Roman" charset="0"/>
              </a:rPr>
              <a:t>pareils</a:t>
            </a:r>
            <a:r>
              <a:rPr lang="en-US" b="0" i="0" u="none" strike="noStrike" baseline="0" dirty="0">
                <a:latin typeface="Times New Roman" charset="0"/>
              </a:rPr>
              <a:t> </a:t>
            </a:r>
            <a:r>
              <a:rPr lang="en-US" b="0" i="0" u="none" strike="noStrike" baseline="0" dirty="0" err="1">
                <a:latin typeface="Times New Roman" charset="0"/>
              </a:rPr>
              <a:t>aussi</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au-</a:t>
            </a:r>
            <a:r>
              <a:rPr lang="en-US" b="0" i="0" u="none" strike="noStrike" baseline="0" dirty="0" err="1">
                <a:latin typeface="Times New Roman" charset="0"/>
              </a:rPr>
              <a:t>dessus</a:t>
            </a:r>
            <a:r>
              <a:rPr lang="en-US" b="0" i="0" u="none" strike="noStrike" baseline="0" dirty="0">
                <a:latin typeface="Times New Roman" charset="0"/>
              </a:rPr>
              <a:t> des </a:t>
            </a:r>
            <a:r>
              <a:rPr lang="en-US" b="0" i="0" u="none" strike="noStrike" baseline="0" dirty="0" err="1">
                <a:latin typeface="Times New Roman" charset="0"/>
              </a:rPr>
              <a:t>lois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The power to strengthen crowns is given to few.</a:t>
            </a:r>
          </a:p>
          <a:p>
            <a:r>
              <a:rPr lang="en-US" dirty="0"/>
              <a:t>Such servants are the might of kings,</a:t>
            </a:r>
          </a:p>
          <a:p>
            <a:r>
              <a:rPr lang="en-US" dirty="0"/>
              <a:t>and are above the law.</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812009746"/>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Vis </a:t>
            </a:r>
            <a:r>
              <a:rPr lang="en-US" b="0" i="0" u="none" strike="noStrike" baseline="0" dirty="0" err="1">
                <a:latin typeface="Times New Roman" charset="0"/>
              </a:rPr>
              <a:t>donc</a:t>
            </a:r>
            <a:r>
              <a:rPr lang="en-US" b="0" i="0" u="none" strike="noStrike" baseline="0" dirty="0">
                <a:latin typeface="Times New Roman" charset="0"/>
              </a:rPr>
              <a:t>, Horace, vis, </a:t>
            </a:r>
            <a:r>
              <a:rPr lang="en-US" b="0" i="0" u="none" strike="noStrike" baseline="0" dirty="0" err="1">
                <a:latin typeface="Times New Roman" charset="0"/>
              </a:rPr>
              <a:t>guerrier</a:t>
            </a:r>
            <a:r>
              <a:rPr lang="en-US" b="0" i="0" u="none" strike="noStrike" baseline="0" dirty="0">
                <a:latin typeface="Times New Roman" charset="0"/>
              </a:rPr>
              <a:t> trop </a:t>
            </a:r>
            <a:r>
              <a:rPr lang="en-US" b="0" i="0" u="none" strike="noStrike" baseline="0" dirty="0" err="1">
                <a:latin typeface="Times New Roman" charset="0"/>
              </a:rPr>
              <a:t>magnanime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Ta </a:t>
            </a:r>
            <a:r>
              <a:rPr lang="en-US" b="0" i="0" u="none" strike="noStrike" baseline="0" dirty="0" err="1">
                <a:latin typeface="Times New Roman" charset="0"/>
              </a:rPr>
              <a:t>vertu</a:t>
            </a:r>
            <a:r>
              <a:rPr lang="en-US" b="0" i="0" u="none" strike="noStrike" baseline="0" dirty="0">
                <a:latin typeface="Times New Roman" charset="0"/>
              </a:rPr>
              <a:t> met ta </a:t>
            </a:r>
            <a:r>
              <a:rPr lang="en-US" b="0" i="0" u="none" strike="noStrike" baseline="0" dirty="0" err="1">
                <a:latin typeface="Times New Roman" charset="0"/>
              </a:rPr>
              <a:t>gloire</a:t>
            </a:r>
            <a:r>
              <a:rPr lang="en-US" b="0" i="0" u="none" strike="noStrike" baseline="0" dirty="0">
                <a:latin typeface="Times New Roman" charset="0"/>
              </a:rPr>
              <a:t> au-</a:t>
            </a:r>
            <a:r>
              <a:rPr lang="en-US" b="0" i="0" u="none" strike="noStrike" baseline="0" dirty="0" err="1">
                <a:latin typeface="Times New Roman" charset="0"/>
              </a:rPr>
              <a:t>dessus</a:t>
            </a:r>
            <a:r>
              <a:rPr lang="en-US" b="0" i="0" u="none" strike="noStrike" baseline="0" dirty="0">
                <a:latin typeface="Times New Roman" charset="0"/>
              </a:rPr>
              <a:t> de ton crime;</a:t>
            </a:r>
            <a:br>
              <a:rPr lang="en-US" b="0" i="0" u="none" strike="noStrike" baseline="0" dirty="0">
                <a:latin typeface="Times New Roman" charset="0"/>
              </a:rPr>
            </a:br>
            <a:r>
              <a:rPr lang="en-US" b="0" i="0" u="none" strike="noStrike" baseline="0" dirty="0">
                <a:latin typeface="Times New Roman" charset="0"/>
              </a:rPr>
              <a:t>Sa </a:t>
            </a:r>
            <a:r>
              <a:rPr lang="en-US" b="0" i="0" u="none" strike="noStrike" baseline="0" dirty="0" err="1">
                <a:latin typeface="Times New Roman" charset="0"/>
              </a:rPr>
              <a:t>chaleur</a:t>
            </a:r>
            <a:r>
              <a:rPr lang="en-US" b="0" i="0" u="none" strike="noStrike" baseline="0" dirty="0">
                <a:latin typeface="Times New Roman" charset="0"/>
              </a:rPr>
              <a:t> </a:t>
            </a:r>
            <a:r>
              <a:rPr lang="en-US" b="0" i="0" u="none" strike="noStrike" baseline="0" dirty="0" err="1">
                <a:latin typeface="Times New Roman" charset="0"/>
              </a:rPr>
              <a:t>généreuse</a:t>
            </a:r>
            <a:r>
              <a:rPr lang="en-US" b="0" i="0" u="none" strike="noStrike" baseline="0" dirty="0">
                <a:latin typeface="Times New Roman" charset="0"/>
              </a:rPr>
              <a:t> a </a:t>
            </a:r>
            <a:r>
              <a:rPr lang="en-US" b="0" i="0" u="none" strike="noStrike" baseline="0" dirty="0" err="1">
                <a:latin typeface="Times New Roman" charset="0"/>
              </a:rPr>
              <a:t>produit</a:t>
            </a:r>
            <a:r>
              <a:rPr lang="en-US" b="0" i="0" u="none" strike="noStrike" baseline="0" dirty="0">
                <a:latin typeface="Times New Roman" charset="0"/>
              </a:rPr>
              <a:t> ton </a:t>
            </a:r>
            <a:r>
              <a:rPr lang="en-US" b="0" i="0" u="none" strike="noStrike" baseline="0" dirty="0" err="1">
                <a:latin typeface="Times New Roman" charset="0"/>
              </a:rPr>
              <a:t>forfait</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D’une</a:t>
            </a:r>
            <a:r>
              <a:rPr lang="en-US" b="0" i="0" u="none" strike="noStrike" baseline="0" dirty="0">
                <a:latin typeface="Times New Roman" charset="0"/>
              </a:rPr>
              <a:t> cause </a:t>
            </a:r>
            <a:r>
              <a:rPr lang="en-US" b="0" i="0" u="none" strike="noStrike" baseline="0" dirty="0" err="1">
                <a:latin typeface="Times New Roman" charset="0"/>
              </a:rPr>
              <a:t>si</a:t>
            </a:r>
            <a:r>
              <a:rPr lang="en-US" b="0" i="0" u="none" strike="noStrike" baseline="0" dirty="0">
                <a:latin typeface="Times New Roman" charset="0"/>
              </a:rPr>
              <a:t> belle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souffrir</a:t>
            </a:r>
            <a:r>
              <a:rPr lang="en-US" b="0" i="0" u="none" strike="noStrike" baseline="0" dirty="0">
                <a:latin typeface="Times New Roman" charset="0"/>
              </a:rPr>
              <a:t> </a:t>
            </a:r>
            <a:r>
              <a:rPr lang="en-US" b="0" i="0" u="none" strike="noStrike" baseline="0" dirty="0" err="1">
                <a:latin typeface="Times New Roman" charset="0"/>
              </a:rPr>
              <a:t>l’effet</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32582"/>
          </a:xfrm>
        </p:spPr>
        <p:txBody>
          <a:bodyPr/>
          <a:lstStyle/>
          <a:p>
            <a:r>
              <a:rPr lang="en-US" dirty="0"/>
              <a:t>So live, Horace, </a:t>
            </a:r>
          </a:p>
          <a:p>
            <a:r>
              <a:rPr lang="en-US" dirty="0"/>
              <a:t>warrior too great in soul!</a:t>
            </a:r>
          </a:p>
          <a:p>
            <a:r>
              <a:rPr lang="en-US" dirty="0"/>
              <a:t>Your virtue shields your </a:t>
            </a:r>
            <a:r>
              <a:rPr lang="en-US" dirty="0" err="1"/>
              <a:t>honour</a:t>
            </a:r>
            <a:r>
              <a:rPr lang="en-US" dirty="0"/>
              <a:t> from your crime.</a:t>
            </a:r>
          </a:p>
          <a:p>
            <a:r>
              <a:rPr lang="en-US" dirty="0"/>
              <a:t>Your crime sprang from your virtue.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20176343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Si </a:t>
            </a:r>
            <a:r>
              <a:rPr lang="en-US" b="0" i="0" u="none" strike="noStrike" baseline="0" dirty="0" err="1">
                <a:latin typeface="Times New Roman" charset="0"/>
              </a:rPr>
              <a:t>j’ai</a:t>
            </a:r>
            <a:r>
              <a:rPr lang="en-US" b="0" i="0" u="none" strike="noStrike" baseline="0" dirty="0">
                <a:latin typeface="Times New Roman" charset="0"/>
              </a:rPr>
              <a:t> vu Rome </a:t>
            </a:r>
            <a:r>
              <a:rPr lang="en-US" b="0" i="0" u="none" strike="noStrike" baseline="0" dirty="0" err="1">
                <a:latin typeface="Times New Roman" charset="0"/>
              </a:rPr>
              <a:t>heureuse</a:t>
            </a:r>
            <a:r>
              <a:rPr lang="en-US" b="0" i="0" u="none" strike="noStrike" baseline="0" dirty="0">
                <a:latin typeface="Times New Roman" charset="0"/>
              </a:rPr>
              <a:t> avec </a:t>
            </a:r>
            <a:r>
              <a:rPr lang="en-US" b="0" i="0" u="none" strike="noStrike" baseline="0" dirty="0" err="1">
                <a:latin typeface="Times New Roman" charset="0"/>
              </a:rPr>
              <a:t>quelque</a:t>
            </a:r>
            <a:r>
              <a:rPr lang="en-US" b="0" i="0" u="none" strike="noStrike" baseline="0" dirty="0">
                <a:latin typeface="Times New Roman" charset="0"/>
              </a:rPr>
              <a:t> regret,</a:t>
            </a:r>
            <a:br>
              <a:rPr lang="en-US" b="0" i="0" u="none" strike="noStrike" baseline="0" dirty="0">
                <a:latin typeface="Times New Roman" charset="0"/>
              </a:rPr>
            </a:br>
            <a:r>
              <a:rPr lang="en-US" b="0" i="0" u="none" strike="noStrike" baseline="0" dirty="0" err="1">
                <a:latin typeface="Times New Roman" charset="0"/>
              </a:rPr>
              <a:t>Soudain</a:t>
            </a:r>
            <a:r>
              <a:rPr lang="en-US" b="0" i="0" u="none" strike="noStrike" baseline="0" dirty="0">
                <a:latin typeface="Times New Roman" charset="0"/>
              </a:rPr>
              <a:t> </a:t>
            </a:r>
            <a:r>
              <a:rPr lang="en-US" b="0" i="0" u="none" strike="noStrike" baseline="0" dirty="0" err="1">
                <a:latin typeface="Times New Roman" charset="0"/>
              </a:rPr>
              <a:t>j’ai</a:t>
            </a:r>
            <a:r>
              <a:rPr lang="en-US" b="0" i="0" u="none" strike="noStrike" baseline="0" dirty="0">
                <a:latin typeface="Times New Roman" charset="0"/>
              </a:rPr>
              <a:t> </a:t>
            </a:r>
            <a:r>
              <a:rPr lang="en-US" b="0" i="0" u="none" strike="noStrike" baseline="0" dirty="0" err="1">
                <a:latin typeface="Times New Roman" charset="0"/>
              </a:rPr>
              <a:t>condamné</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mouvement</a:t>
            </a:r>
            <a:r>
              <a:rPr lang="en-US" b="0" i="0" u="none" strike="noStrike" baseline="0" dirty="0">
                <a:latin typeface="Times New Roman" charset="0"/>
              </a:rPr>
              <a:t> secret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j’ai</a:t>
            </a:r>
            <a:r>
              <a:rPr lang="en-US" b="0" i="0" u="none" strike="noStrike" baseline="0" dirty="0">
                <a:latin typeface="Times New Roman" charset="0"/>
              </a:rPr>
              <a:t> </a:t>
            </a:r>
            <a:r>
              <a:rPr lang="en-US" b="0" i="0" u="none" strike="noStrike" baseline="0" dirty="0" err="1">
                <a:latin typeface="Times New Roman" charset="0"/>
              </a:rPr>
              <a:t>ressenti</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destins</a:t>
            </a:r>
            <a:r>
              <a:rPr lang="en-US" b="0" i="0" u="none" strike="noStrike" baseline="0" dirty="0">
                <a:latin typeface="Times New Roman" charset="0"/>
              </a:rPr>
              <a:t> </a:t>
            </a:r>
            <a:r>
              <a:rPr lang="en-US" b="0" i="0" u="none" strike="noStrike" baseline="0" dirty="0" err="1">
                <a:latin typeface="Times New Roman" charset="0"/>
              </a:rPr>
              <a:t>contraires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Quelque</a:t>
            </a:r>
            <a:r>
              <a:rPr lang="en-US" b="0" i="0" u="none" strike="noStrike" baseline="0" dirty="0">
                <a:latin typeface="Times New Roman" charset="0"/>
              </a:rPr>
              <a:t> </a:t>
            </a:r>
            <a:r>
              <a:rPr lang="en-US" b="0" i="0" u="none" strike="noStrike" baseline="0" dirty="0" err="1">
                <a:latin typeface="Times New Roman" charset="0"/>
              </a:rPr>
              <a:t>maligne</a:t>
            </a:r>
            <a:r>
              <a:rPr lang="en-US" b="0" i="0" u="none" strike="noStrike" baseline="0" dirty="0">
                <a:latin typeface="Times New Roman" charset="0"/>
              </a:rPr>
              <a:t> joie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faveur</a:t>
            </a:r>
            <a:r>
              <a:rPr lang="en-US" b="0" i="0" u="none" strike="noStrike" baseline="0" dirty="0">
                <a:latin typeface="Times New Roman" charset="0"/>
              </a:rPr>
              <a:t> de </a:t>
            </a:r>
            <a:r>
              <a:rPr lang="en-US" b="0" i="0" u="none" strike="noStrike" baseline="0" dirty="0" err="1">
                <a:latin typeface="Times New Roman" charset="0"/>
              </a:rPr>
              <a:t>mes</a:t>
            </a:r>
            <a:r>
              <a:rPr lang="en-US" b="0" i="0" u="none" strike="noStrike" baseline="0" dirty="0">
                <a:latin typeface="Times New Roman" charset="0"/>
              </a:rPr>
              <a:t> frères,</a:t>
            </a:r>
            <a:br>
              <a:rPr lang="en-US" b="0" i="0" u="none" strike="noStrike" baseline="0" dirty="0">
                <a:latin typeface="Times New Roman" charset="0"/>
              </a:rPr>
            </a:br>
            <a:r>
              <a:rPr lang="en-US" b="0" i="0" u="none" strike="noStrike" baseline="0" dirty="0" err="1">
                <a:latin typeface="Times New Roman" charset="0"/>
              </a:rPr>
              <a:t>Soudain</a:t>
            </a:r>
            <a:r>
              <a:rPr lang="en-US" b="0" i="0" u="none" strike="noStrike" baseline="0" dirty="0">
                <a:latin typeface="Times New Roman" charset="0"/>
              </a:rPr>
              <a:t>, pour </a:t>
            </a:r>
            <a:r>
              <a:rPr lang="en-US" b="0" i="0" u="none" strike="noStrike" baseline="0" dirty="0" err="1">
                <a:latin typeface="Times New Roman" charset="0"/>
              </a:rPr>
              <a:t>l’étouffer</a:t>
            </a:r>
            <a:r>
              <a:rPr lang="en-US" b="0" i="0" u="none" strike="noStrike" baseline="0" dirty="0">
                <a:latin typeface="Times New Roman" charset="0"/>
              </a:rPr>
              <a:t> </a:t>
            </a:r>
            <a:r>
              <a:rPr lang="en-US" b="0" i="0" u="none" strike="noStrike" baseline="0" dirty="0" err="1">
                <a:latin typeface="Times New Roman" charset="0"/>
              </a:rPr>
              <a:t>rappelant</a:t>
            </a:r>
            <a:r>
              <a:rPr lang="en-US" b="0" i="0" u="none" strike="noStrike" baseline="0" dirty="0">
                <a:latin typeface="Times New Roman" charset="0"/>
              </a:rPr>
              <a:t> ma raison,</a:t>
            </a:r>
            <a:br>
              <a:rPr lang="en-US" b="0" i="0" u="none" strike="noStrike" baseline="0" dirty="0">
                <a:latin typeface="Times New Roman" charset="0"/>
              </a:rPr>
            </a:br>
            <a:r>
              <a:rPr lang="en-US" b="0" i="0" u="none" strike="noStrike" baseline="0" dirty="0" err="1">
                <a:latin typeface="Times New Roman" charset="0"/>
              </a:rPr>
              <a:t>J’ai</a:t>
            </a:r>
            <a:r>
              <a:rPr lang="en-US" b="0" i="0" u="none" strike="noStrike" baseline="0" dirty="0">
                <a:latin typeface="Times New Roman" charset="0"/>
              </a:rPr>
              <a:t> </a:t>
            </a:r>
            <a:r>
              <a:rPr lang="en-US" b="0" i="0" u="none" strike="noStrike" baseline="0" dirty="0" err="1">
                <a:latin typeface="Times New Roman" charset="0"/>
              </a:rPr>
              <a:t>pleuré</a:t>
            </a:r>
            <a:r>
              <a:rPr lang="en-US" b="0" i="0" u="none" strike="noStrike" baseline="0" dirty="0">
                <a:latin typeface="Times New Roman" charset="0"/>
              </a:rPr>
              <a:t> </a:t>
            </a:r>
            <a:r>
              <a:rPr lang="en-US" b="0" i="0" u="none" strike="noStrike" baseline="0" dirty="0" err="1">
                <a:latin typeface="Times New Roman" charset="0"/>
              </a:rPr>
              <a:t>quand</a:t>
            </a:r>
            <a:r>
              <a:rPr lang="en-US" b="0" i="0" u="none" strike="noStrike" baseline="0" dirty="0">
                <a:latin typeface="Times New Roman" charset="0"/>
              </a:rPr>
              <a:t> la </a:t>
            </a:r>
            <a:r>
              <a:rPr lang="en-US" b="0" i="0" u="none" strike="noStrike" baseline="0" dirty="0" err="1">
                <a:latin typeface="Times New Roman" charset="0"/>
              </a:rPr>
              <a:t>gloire</a:t>
            </a:r>
            <a:r>
              <a:rPr lang="en-US" b="0" i="0" u="none" strike="noStrike" baseline="0" dirty="0">
                <a:latin typeface="Times New Roman" charset="0"/>
              </a:rPr>
              <a:t> </a:t>
            </a:r>
            <a:r>
              <a:rPr lang="en-US" b="0" i="0" u="none" strike="noStrike" baseline="0" dirty="0" err="1">
                <a:latin typeface="Times New Roman" charset="0"/>
              </a:rPr>
              <a:t>entrait</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leur</a:t>
            </a:r>
            <a:r>
              <a:rPr lang="en-US" b="0" i="0" u="none" strike="noStrike" baseline="0" dirty="0">
                <a:latin typeface="Times New Roman" charset="0"/>
              </a:rPr>
              <a:t> </a:t>
            </a:r>
            <a:r>
              <a:rPr lang="en-US" b="0" i="0" u="none" strike="noStrike" baseline="0" dirty="0" err="1">
                <a:latin typeface="Times New Roman" charset="0"/>
              </a:rPr>
              <a:t>maison</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I forced myself to be glad for Rome’s success, and sorry for her setbacks, </a:t>
            </a:r>
          </a:p>
          <a:p>
            <a:r>
              <a:rPr lang="en-US" dirty="0"/>
              <a:t>even when these brought fame </a:t>
            </a:r>
          </a:p>
          <a:p>
            <a:r>
              <a:rPr lang="en-US" dirty="0"/>
              <a:t>to my brothers.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918139288"/>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Vis pour </a:t>
            </a:r>
            <a:r>
              <a:rPr lang="en-US" b="0" i="0" u="none" strike="noStrike" baseline="0" dirty="0" err="1">
                <a:latin typeface="Times New Roman" charset="0"/>
              </a:rPr>
              <a:t>servir</a:t>
            </a:r>
            <a:r>
              <a:rPr lang="en-US" b="0" i="0" u="none" strike="noStrike" baseline="0" dirty="0">
                <a:latin typeface="Times New Roman" charset="0"/>
              </a:rPr>
              <a:t> </a:t>
            </a:r>
            <a:r>
              <a:rPr lang="en-US" b="0" i="0" u="none" strike="noStrike" baseline="0" dirty="0" err="1">
                <a:latin typeface="Times New Roman" charset="0"/>
              </a:rPr>
              <a:t>l’état</a:t>
            </a:r>
            <a:r>
              <a:rPr lang="en-US" b="0" i="0" u="none" strike="noStrike" baseline="0" dirty="0">
                <a:latin typeface="Times New Roman" charset="0"/>
              </a:rPr>
              <a:t> ; vis, </a:t>
            </a: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aime</a:t>
            </a:r>
            <a:r>
              <a:rPr lang="en-US" b="0" i="0" u="none" strike="noStrike" baseline="0" dirty="0">
                <a:latin typeface="Times New Roman" charset="0"/>
              </a:rPr>
              <a:t> </a:t>
            </a:r>
            <a:r>
              <a:rPr lang="en-US" b="0" i="0" u="none" strike="noStrike" baseline="0" dirty="0" err="1">
                <a:latin typeface="Times New Roman" charset="0"/>
              </a:rPr>
              <a:t>Valère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Qu’il</a:t>
            </a:r>
            <a:r>
              <a:rPr lang="en-US" b="0" i="0" u="none" strike="noStrike" baseline="0" dirty="0">
                <a:latin typeface="Times New Roman" charset="0"/>
              </a:rPr>
              <a:t> ne </a:t>
            </a:r>
            <a:r>
              <a:rPr lang="en-US" b="0" i="0" u="none" strike="noStrike" baseline="0" dirty="0" err="1">
                <a:latin typeface="Times New Roman" charset="0"/>
              </a:rPr>
              <a:t>reste</a:t>
            </a:r>
            <a:r>
              <a:rPr lang="en-US" b="0" i="0" u="none" strike="noStrike" baseline="0" dirty="0">
                <a:latin typeface="Times New Roman" charset="0"/>
              </a:rPr>
              <a:t> entre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a:t>
            </a:r>
            <a:r>
              <a:rPr lang="en-US" b="0" i="0" u="none" strike="noStrike" baseline="0" dirty="0" err="1">
                <a:latin typeface="Times New Roman" charset="0"/>
              </a:rPr>
              <a:t>haine</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a:t>
            </a:r>
            <a:r>
              <a:rPr lang="en-US" b="0" i="0" u="none" strike="noStrike" baseline="0" dirty="0" err="1">
                <a:latin typeface="Times New Roman" charset="0"/>
              </a:rPr>
              <a:t>colère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So live, to serve the state;</a:t>
            </a:r>
          </a:p>
          <a:p>
            <a:r>
              <a:rPr lang="en-US" dirty="0"/>
              <a:t>but be reconciled with </a:t>
            </a:r>
            <a:r>
              <a:rPr lang="en-US" dirty="0" err="1"/>
              <a:t>Valère</a:t>
            </a:r>
            <a:r>
              <a:rPr lang="en-US" dirty="0"/>
              <a: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270639949"/>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Sabine, </a:t>
            </a:r>
            <a:r>
              <a:rPr lang="en-US" b="0" i="0" u="none" strike="noStrike" baseline="0" dirty="0" err="1">
                <a:latin typeface="Times New Roman" charset="0"/>
              </a:rPr>
              <a:t>écoutez</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 la </a:t>
            </a:r>
            <a:r>
              <a:rPr lang="en-US" b="0" i="0" u="none" strike="noStrike" baseline="0" dirty="0" err="1">
                <a:latin typeface="Times New Roman" charset="0"/>
              </a:rPr>
              <a:t>douleur</a:t>
            </a:r>
            <a:r>
              <a:rPr lang="en-US" b="0" i="0" u="none" strike="noStrike" baseline="0" dirty="0">
                <a:latin typeface="Times New Roman" charset="0"/>
              </a:rPr>
              <a:t> qui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presse</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err="1">
                <a:latin typeface="Times New Roman" charset="0"/>
              </a:rPr>
              <a:t>Chassez</a:t>
            </a:r>
            <a:r>
              <a:rPr lang="en-US" b="0" i="0" u="none" strike="noStrike" baseline="0" dirty="0">
                <a:latin typeface="Times New Roman" charset="0"/>
              </a:rPr>
              <a:t> de </a:t>
            </a:r>
            <a:r>
              <a:rPr lang="en-US" b="0" i="0" u="none" strike="noStrike" baseline="0" dirty="0" err="1">
                <a:latin typeface="Times New Roman" charset="0"/>
              </a:rPr>
              <a:t>ce</a:t>
            </a:r>
            <a:r>
              <a:rPr lang="en-US" b="0" i="0" u="none" strike="noStrike" baseline="0" dirty="0">
                <a:latin typeface="Times New Roman" charset="0"/>
              </a:rPr>
              <a:t> grand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marques de </a:t>
            </a:r>
            <a:r>
              <a:rPr lang="en-US" b="0" i="0" u="none" strike="noStrike" baseline="0" dirty="0" err="1">
                <a:latin typeface="Times New Roman" charset="0"/>
              </a:rPr>
              <a:t>faiblesse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séchant</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pleurs</a:t>
            </a:r>
            <a:r>
              <a:rPr lang="en-US" b="0" i="0" u="none" strike="noStrike" baseline="0" dirty="0">
                <a:latin typeface="Times New Roman" charset="0"/>
              </a:rPr>
              <a:t> que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montrerez</a:t>
            </a:r>
            <a:br>
              <a:rPr lang="en-US" b="0" i="0" u="none" strike="noStrike" baseline="0" dirty="0">
                <a:latin typeface="Times New Roman" charset="0"/>
              </a:rPr>
            </a:br>
            <a:r>
              <a:rPr lang="en-US" b="0" i="0" u="none" strike="noStrike" baseline="0" dirty="0">
                <a:latin typeface="Times New Roman" charset="0"/>
              </a:rPr>
              <a:t>La </a:t>
            </a:r>
            <a:r>
              <a:rPr lang="en-US" b="0" i="0" u="none" strike="noStrike" baseline="0" dirty="0" err="1">
                <a:latin typeface="Times New Roman" charset="0"/>
              </a:rPr>
              <a:t>véritable</a:t>
            </a:r>
            <a:r>
              <a:rPr lang="en-US" b="0" i="0" u="none" strike="noStrike" baseline="0" dirty="0">
                <a:latin typeface="Times New Roman" charset="0"/>
              </a:rPr>
              <a:t> </a:t>
            </a:r>
            <a:r>
              <a:rPr lang="en-US" b="0" i="0" u="none" strike="noStrike" baseline="0" dirty="0" err="1">
                <a:latin typeface="Times New Roman" charset="0"/>
              </a:rPr>
              <a:t>soeur</a:t>
            </a:r>
            <a:r>
              <a:rPr lang="en-US" b="0" i="0" u="none" strike="noStrike" baseline="0" dirty="0">
                <a:latin typeface="Times New Roman" charset="0"/>
              </a:rPr>
              <a:t> de </a:t>
            </a:r>
            <a:r>
              <a:rPr lang="en-US" b="0" i="0" u="none" strike="noStrike" baseline="0" dirty="0" err="1">
                <a:latin typeface="Times New Roman" charset="0"/>
              </a:rPr>
              <a:t>ceux</a:t>
            </a:r>
            <a:r>
              <a:rPr lang="en-US" b="0" i="0" u="none" strike="noStrike" baseline="0" dirty="0">
                <a:latin typeface="Times New Roman" charset="0"/>
              </a:rPr>
              <a:t> que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pleurez</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Sabine, yield less to grief. Purge your great heart of weakness. </a:t>
            </a:r>
          </a:p>
          <a:p>
            <a:r>
              <a:rPr lang="en-US" dirty="0"/>
              <a:t>By drying your tears, show yourself </a:t>
            </a:r>
          </a:p>
          <a:p>
            <a:r>
              <a:rPr lang="en-US" dirty="0"/>
              <a:t>the true sister of those for whom you weep.</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275258497"/>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Mais</a:t>
            </a:r>
            <a:r>
              <a:rPr lang="en-US" b="0" i="0" u="none" strike="noStrike" baseline="0" dirty="0">
                <a:latin typeface="Times New Roman" charset="0"/>
              </a:rPr>
              <a:t> nous </a:t>
            </a:r>
            <a:r>
              <a:rPr lang="en-US" b="0" i="0" u="none" strike="noStrike" baseline="0" dirty="0" err="1">
                <a:latin typeface="Times New Roman" charset="0"/>
              </a:rPr>
              <a:t>devons</a:t>
            </a:r>
            <a:r>
              <a:rPr lang="en-US" b="0" i="0" u="none" strike="noStrike" baseline="0" dirty="0">
                <a:latin typeface="Times New Roman" charset="0"/>
              </a:rPr>
              <a:t> aux </a:t>
            </a:r>
            <a:r>
              <a:rPr lang="en-US" b="0" i="0" u="none" strike="noStrike" baseline="0" dirty="0" err="1">
                <a:latin typeface="Times New Roman" charset="0"/>
              </a:rPr>
              <a:t>dieux</a:t>
            </a:r>
            <a:r>
              <a:rPr lang="en-US" b="0" i="0" u="none" strike="noStrike" baseline="0" dirty="0">
                <a:latin typeface="Times New Roman" charset="0"/>
              </a:rPr>
              <a:t> </a:t>
            </a:r>
            <a:r>
              <a:rPr lang="en-US" b="0" i="0" u="none" strike="noStrike" baseline="0" dirty="0" err="1">
                <a:latin typeface="Times New Roman" charset="0"/>
              </a:rPr>
              <a:t>demain</a:t>
            </a:r>
            <a:r>
              <a:rPr lang="en-US" b="0" i="0" u="none" strike="noStrike" baseline="0" dirty="0">
                <a:latin typeface="Times New Roman" charset="0"/>
              </a:rPr>
              <a:t> un sacrifice ;	</a:t>
            </a:r>
            <a:br>
              <a:rPr lang="en-US" b="0" i="0" u="none" strike="noStrike" baseline="0" dirty="0">
                <a:latin typeface="Times New Roman" charset="0"/>
              </a:rPr>
            </a:br>
            <a:r>
              <a:rPr lang="en-US" b="0" i="0" u="none" strike="noStrike" baseline="0" dirty="0">
                <a:latin typeface="Times New Roman" charset="0"/>
              </a:rPr>
              <a:t>Et nous </a:t>
            </a:r>
            <a:r>
              <a:rPr lang="en-US" b="0" i="0" u="none" strike="noStrike" baseline="0" dirty="0" err="1">
                <a:latin typeface="Times New Roman" charset="0"/>
              </a:rPr>
              <a:t>aurions</a:t>
            </a:r>
            <a:r>
              <a:rPr lang="en-US" b="0" i="0" u="none" strike="noStrike" baseline="0" dirty="0">
                <a:latin typeface="Times New Roman" charset="0"/>
              </a:rPr>
              <a:t> le </a:t>
            </a:r>
            <a:r>
              <a:rPr lang="en-US" b="0" i="0" u="none" strike="noStrike" baseline="0" dirty="0" err="1">
                <a:latin typeface="Times New Roman" charset="0"/>
              </a:rPr>
              <a:t>ciel</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voeux</a:t>
            </a:r>
            <a:r>
              <a:rPr lang="en-US" b="0" i="0" u="none" strike="noStrike" baseline="0" dirty="0">
                <a:latin typeface="Times New Roman" charset="0"/>
              </a:rPr>
              <a:t> mal </a:t>
            </a:r>
            <a:r>
              <a:rPr lang="en-US" b="0" i="0" u="none" strike="noStrike" baseline="0" dirty="0" err="1">
                <a:latin typeface="Times New Roman" charset="0"/>
              </a:rPr>
              <a:t>propice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Si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prêtres</a:t>
            </a:r>
            <a:r>
              <a:rPr lang="en-US" b="0" i="0" u="none" strike="noStrike" baseline="0" dirty="0">
                <a:latin typeface="Times New Roman" charset="0"/>
              </a:rPr>
              <a:t>, </a:t>
            </a:r>
            <a:r>
              <a:rPr lang="en-US" b="0" i="0" u="none" strike="noStrike" baseline="0" dirty="0" err="1">
                <a:latin typeface="Times New Roman" charset="0"/>
              </a:rPr>
              <a:t>avant</a:t>
            </a:r>
            <a:r>
              <a:rPr lang="en-US" b="0" i="0" u="none" strike="noStrike" baseline="0" dirty="0">
                <a:latin typeface="Times New Roman" charset="0"/>
              </a:rPr>
              <a:t> que de </a:t>
            </a:r>
            <a:r>
              <a:rPr lang="en-US" b="0" i="0" u="none" strike="noStrike" baseline="0" dirty="0" err="1">
                <a:latin typeface="Times New Roman" charset="0"/>
              </a:rPr>
              <a:t>sacrifier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Ne </a:t>
            </a:r>
            <a:r>
              <a:rPr lang="en-US" b="0" i="0" u="none" strike="noStrike" baseline="0" dirty="0" err="1">
                <a:latin typeface="Times New Roman" charset="0"/>
              </a:rPr>
              <a:t>trouvaient</a:t>
            </a:r>
            <a:r>
              <a:rPr lang="en-US" b="0" i="0" u="none" strike="noStrike" baseline="0" dirty="0">
                <a:latin typeface="Times New Roman" charset="0"/>
              </a:rPr>
              <a:t> les </a:t>
            </a:r>
            <a:r>
              <a:rPr lang="en-US" b="0" i="0" u="none" strike="noStrike" baseline="0" dirty="0" err="1">
                <a:latin typeface="Times New Roman" charset="0"/>
              </a:rPr>
              <a:t>moyens</a:t>
            </a:r>
            <a:r>
              <a:rPr lang="en-US" b="0" i="0" u="none" strike="noStrike" baseline="0" dirty="0">
                <a:latin typeface="Times New Roman" charset="0"/>
              </a:rPr>
              <a:t> de le purifier :</a:t>
            </a:r>
            <a:br>
              <a:rPr lang="en-US" b="0" i="0" u="none" strike="noStrike" baseline="0" dirty="0">
                <a:latin typeface="Times New Roman" charset="0"/>
              </a:rPr>
            </a:br>
            <a:r>
              <a:rPr lang="en-US" b="0" i="0" u="none" strike="noStrike" baseline="0" dirty="0">
                <a:latin typeface="Times New Roman" charset="0"/>
              </a:rPr>
              <a:t>Son </a:t>
            </a:r>
            <a:r>
              <a:rPr lang="en-US" b="0" i="0" u="none" strike="noStrike" baseline="0" dirty="0" err="1">
                <a:latin typeface="Times New Roman" charset="0"/>
              </a:rPr>
              <a:t>père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prendra</a:t>
            </a:r>
            <a:r>
              <a:rPr lang="en-US" b="0" i="0" u="none" strike="noStrike" baseline="0" dirty="0">
                <a:latin typeface="Times New Roman" charset="0"/>
              </a:rPr>
              <a:t> </a:t>
            </a:r>
            <a:r>
              <a:rPr lang="en-US" b="0" i="0" u="none" strike="noStrike" baseline="0" dirty="0" err="1">
                <a:latin typeface="Times New Roman" charset="0"/>
              </a:rPr>
              <a:t>soin</a:t>
            </a:r>
            <a:r>
              <a:rPr lang="en-US" b="0" i="0" u="none" strike="noStrike" baseline="0" dirty="0">
                <a:latin typeface="Times New Roman" charset="0"/>
              </a:rPr>
              <a:t> ;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lui</a:t>
            </a:r>
            <a:r>
              <a:rPr lang="en-US" b="0" i="0" u="none" strike="noStrike" baseline="0" dirty="0">
                <a:latin typeface="Times New Roman" charset="0"/>
              </a:rPr>
              <a:t> sera facile</a:t>
            </a:r>
            <a:br>
              <a:rPr lang="en-US" b="0" i="0" u="none" strike="noStrike" baseline="0" dirty="0">
                <a:latin typeface="Times New Roman" charset="0"/>
              </a:rPr>
            </a:br>
            <a:r>
              <a:rPr lang="en-US" b="0" i="0" u="none" strike="noStrike" baseline="0" dirty="0" err="1">
                <a:latin typeface="Times New Roman" charset="0"/>
              </a:rPr>
              <a:t>D’apaiser</a:t>
            </a:r>
            <a:r>
              <a:rPr lang="en-US" b="0" i="0" u="none" strike="noStrike" baseline="0" dirty="0">
                <a:latin typeface="Times New Roman" charset="0"/>
              </a:rPr>
              <a:t> tout d’un temps les </a:t>
            </a:r>
            <a:r>
              <a:rPr lang="en-US" b="0" i="0" u="none" strike="noStrike" baseline="0" dirty="0" err="1">
                <a:latin typeface="Times New Roman" charset="0"/>
              </a:rPr>
              <a:t>mânes</a:t>
            </a:r>
            <a:r>
              <a:rPr lang="en-US" b="0" i="0" u="none" strike="noStrike" baseline="0" dirty="0">
                <a:latin typeface="Times New Roman" charset="0"/>
              </a:rPr>
              <a:t> de Camille.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803073" cy="1532582"/>
          </a:xfrm>
        </p:spPr>
        <p:txBody>
          <a:bodyPr/>
          <a:lstStyle/>
          <a:p>
            <a:r>
              <a:rPr lang="en-US" dirty="0"/>
              <a:t>But we must make a sacrifice tomorrow</a:t>
            </a:r>
          </a:p>
          <a:p>
            <a:r>
              <a:rPr lang="en-US" dirty="0"/>
              <a:t>and the heavens would be hostile </a:t>
            </a:r>
          </a:p>
          <a:p>
            <a:r>
              <a:rPr lang="en-US" dirty="0"/>
              <a:t>if Horace were not purified first. </a:t>
            </a:r>
          </a:p>
          <a:p>
            <a:r>
              <a:rPr lang="en-US" dirty="0"/>
              <a:t>His father will see to it, and at the same time appease Camille’s spirit.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589783441"/>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Je la plains ; et pour </a:t>
            </a:r>
            <a:r>
              <a:rPr lang="en-US" b="0" i="0" u="none" strike="noStrike" baseline="0" dirty="0" err="1">
                <a:latin typeface="Times New Roman" charset="0"/>
              </a:rPr>
              <a:t>rendre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son sort </a:t>
            </a:r>
            <a:r>
              <a:rPr lang="en-US" b="0" i="0" u="none" strike="noStrike" baseline="0" dirty="0" err="1">
                <a:latin typeface="Times New Roman" charset="0"/>
              </a:rPr>
              <a:t>rigoureux</a:t>
            </a:r>
            <a:br>
              <a:rPr lang="en-US" b="0" i="0" u="none" strike="noStrike" baseline="0" dirty="0">
                <a:latin typeface="Times New Roman" charset="0"/>
              </a:rPr>
            </a:br>
            <a:r>
              <a:rPr lang="en-US" b="0" i="0" u="none" strike="noStrike" baseline="0" dirty="0">
                <a:latin typeface="Times New Roman" charset="0"/>
              </a:rPr>
              <a:t>Ce que </a:t>
            </a:r>
            <a:r>
              <a:rPr lang="en-US" b="0" i="0" u="none" strike="noStrike" baseline="0" dirty="0" err="1">
                <a:latin typeface="Times New Roman" charset="0"/>
              </a:rPr>
              <a:t>peut</a:t>
            </a:r>
            <a:r>
              <a:rPr lang="en-US" b="0" i="0" u="none" strike="noStrike" baseline="0" dirty="0">
                <a:latin typeface="Times New Roman" charset="0"/>
              </a:rPr>
              <a:t> </a:t>
            </a:r>
            <a:r>
              <a:rPr lang="en-US" b="0" i="0" u="none" strike="noStrike" baseline="0" dirty="0" err="1">
                <a:latin typeface="Times New Roman" charset="0"/>
              </a:rPr>
              <a:t>souhaiter</a:t>
            </a:r>
            <a:r>
              <a:rPr lang="en-US" b="0" i="0" u="none" strike="noStrike" baseline="0" dirty="0">
                <a:latin typeface="Times New Roman" charset="0"/>
              </a:rPr>
              <a:t> son esprit </a:t>
            </a:r>
            <a:r>
              <a:rPr lang="en-US" b="0" i="0" u="none" strike="noStrike" baseline="0" dirty="0" err="1">
                <a:latin typeface="Times New Roman" charset="0"/>
              </a:rPr>
              <a:t>amoureux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Puisqu’en</a:t>
            </a:r>
            <a:r>
              <a:rPr lang="en-US" b="0" i="0" u="none" strike="noStrike" baseline="0" dirty="0">
                <a:latin typeface="Times New Roman" charset="0"/>
              </a:rPr>
              <a:t> un </a:t>
            </a:r>
            <a:r>
              <a:rPr lang="en-US" b="0" i="0" u="none" strike="noStrike" baseline="0" dirty="0" err="1">
                <a:latin typeface="Times New Roman" charset="0"/>
              </a:rPr>
              <a:t>même</a:t>
            </a:r>
            <a:r>
              <a:rPr lang="en-US" b="0" i="0" u="none" strike="noStrike" baseline="0" dirty="0">
                <a:latin typeface="Times New Roman" charset="0"/>
              </a:rPr>
              <a:t> jour </a:t>
            </a:r>
            <a:r>
              <a:rPr lang="en-US" b="0" i="0" u="none" strike="noStrike" baseline="0" dirty="0" err="1">
                <a:latin typeface="Times New Roman" charset="0"/>
              </a:rPr>
              <a:t>l’ardeur</a:t>
            </a:r>
            <a:r>
              <a:rPr lang="en-US" b="0" i="0" u="none" strike="noStrike" baseline="0" dirty="0">
                <a:latin typeface="Times New Roman" charset="0"/>
              </a:rPr>
              <a:t> d’un </a:t>
            </a:r>
            <a:r>
              <a:rPr lang="en-US" b="0" i="0" u="none" strike="noStrike" baseline="0" dirty="0" err="1">
                <a:latin typeface="Times New Roman" charset="0"/>
              </a:rPr>
              <a:t>même</a:t>
            </a:r>
            <a:r>
              <a:rPr lang="en-US" b="0" i="0" u="none" strike="noStrike" baseline="0" dirty="0">
                <a:latin typeface="Times New Roman" charset="0"/>
              </a:rPr>
              <a:t> </a:t>
            </a:r>
            <a:r>
              <a:rPr lang="en-US" b="0" i="0" u="none" strike="noStrike" baseline="0" dirty="0" err="1">
                <a:latin typeface="Times New Roman" charset="0"/>
              </a:rPr>
              <a:t>zèle</a:t>
            </a:r>
            <a:br>
              <a:rPr lang="en-US" b="0" i="0" u="none" strike="noStrike" baseline="0" dirty="0">
                <a:latin typeface="Times New Roman" charset="0"/>
              </a:rPr>
            </a:br>
            <a:r>
              <a:rPr lang="en-US" b="0" i="0" u="none" strike="noStrike" baseline="0" dirty="0" err="1">
                <a:latin typeface="Times New Roman" charset="0"/>
              </a:rPr>
              <a:t>Achève</a:t>
            </a:r>
            <a:r>
              <a:rPr lang="en-US" b="0" i="0" u="none" strike="noStrike" baseline="0" dirty="0">
                <a:latin typeface="Times New Roman" charset="0"/>
              </a:rPr>
              <a:t> le </a:t>
            </a:r>
            <a:r>
              <a:rPr lang="en-US" b="0" i="0" u="none" strike="noStrike" baseline="0" dirty="0" err="1">
                <a:latin typeface="Times New Roman" charset="0"/>
              </a:rPr>
              <a:t>destin</a:t>
            </a:r>
            <a:r>
              <a:rPr lang="en-US" b="0" i="0" u="none" strike="noStrike" baseline="0" dirty="0">
                <a:latin typeface="Times New Roman" charset="0"/>
              </a:rPr>
              <a:t> de son </a:t>
            </a:r>
            <a:r>
              <a:rPr lang="en-US" b="0" i="0" u="none" strike="noStrike" baseline="0" dirty="0" err="1">
                <a:latin typeface="Times New Roman" charset="0"/>
              </a:rPr>
              <a:t>amant</a:t>
            </a:r>
            <a:r>
              <a:rPr lang="en-US" b="0" i="0" u="none" strike="noStrike" baseline="0" dirty="0">
                <a:latin typeface="Times New Roman" charset="0"/>
              </a:rPr>
              <a:t> et </a:t>
            </a:r>
            <a:r>
              <a:rPr lang="en-US" b="0" i="0" u="none" strike="noStrike" baseline="0" dirty="0" err="1">
                <a:latin typeface="Times New Roman" charset="0"/>
              </a:rPr>
              <a:t>d’elle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veux</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même</a:t>
            </a:r>
            <a:r>
              <a:rPr lang="en-US" b="0" i="0" u="none" strike="noStrike" baseline="0" dirty="0">
                <a:latin typeface="Times New Roman" charset="0"/>
              </a:rPr>
              <a:t> jour, </a:t>
            </a:r>
            <a:r>
              <a:rPr lang="en-US" b="0" i="0" u="none" strike="noStrike" baseline="0" dirty="0" err="1">
                <a:latin typeface="Times New Roman" charset="0"/>
              </a:rPr>
              <a:t>témoin</a:t>
            </a:r>
            <a:r>
              <a:rPr lang="en-US" b="0" i="0" u="none" strike="noStrike" baseline="0" dirty="0">
                <a:latin typeface="Times New Roman" charset="0"/>
              </a:rPr>
              <a:t> de </a:t>
            </a:r>
            <a:r>
              <a:rPr lang="en-US" b="0" i="0" u="none" strike="noStrike" baseline="0" dirty="0" err="1">
                <a:latin typeface="Times New Roman" charset="0"/>
              </a:rPr>
              <a:t>leurs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morts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En</a:t>
            </a:r>
            <a:r>
              <a:rPr lang="en-US" b="0" i="0" u="none" strike="noStrike" baseline="0" dirty="0">
                <a:latin typeface="Times New Roman" charset="0"/>
              </a:rPr>
              <a:t> un </a:t>
            </a:r>
            <a:r>
              <a:rPr lang="en-US" b="0" i="0" u="none" strike="noStrike" baseline="0" dirty="0" err="1">
                <a:latin typeface="Times New Roman" charset="0"/>
              </a:rPr>
              <a:t>même</a:t>
            </a:r>
            <a:r>
              <a:rPr lang="en-US" b="0" i="0" u="none" strike="noStrike" baseline="0" dirty="0">
                <a:latin typeface="Times New Roman" charset="0"/>
              </a:rPr>
              <a:t> </a:t>
            </a:r>
            <a:r>
              <a:rPr lang="en-US" b="0" i="0" u="none" strike="noStrike" baseline="0" dirty="0" err="1">
                <a:latin typeface="Times New Roman" charset="0"/>
              </a:rPr>
              <a:t>tombeau</a:t>
            </a:r>
            <a:r>
              <a:rPr lang="en-US" b="0" i="0" u="none" strike="noStrike" baseline="0" dirty="0">
                <a:latin typeface="Times New Roman" charset="0"/>
              </a:rPr>
              <a:t> </a:t>
            </a:r>
            <a:r>
              <a:rPr lang="en-US" b="0" i="0" u="none" strike="noStrike" baseline="0" dirty="0" err="1">
                <a:latin typeface="Times New Roman" charset="0"/>
              </a:rPr>
              <a:t>voie</a:t>
            </a:r>
            <a:r>
              <a:rPr lang="en-US" b="0" i="0" u="none" strike="noStrike" baseline="0" dirty="0">
                <a:latin typeface="Times New Roman" charset="0"/>
              </a:rPr>
              <a:t> </a:t>
            </a:r>
            <a:r>
              <a:rPr lang="en-US" b="0" i="0" u="none" strike="noStrike" baseline="0" dirty="0" err="1">
                <a:latin typeface="Times New Roman" charset="0"/>
              </a:rPr>
              <a:t>enfermer</a:t>
            </a:r>
            <a:r>
              <a:rPr lang="en-US" b="0" i="0" u="none" strike="noStrike" baseline="0" dirty="0">
                <a:latin typeface="Times New Roman" charset="0"/>
              </a:rPr>
              <a:t> </a:t>
            </a:r>
            <a:r>
              <a:rPr lang="en-US" b="0" i="0" u="none" strike="noStrike" baseline="0" dirty="0" err="1">
                <a:latin typeface="Times New Roman" charset="0"/>
              </a:rPr>
              <a:t>leurs</a:t>
            </a:r>
            <a:r>
              <a:rPr lang="en-US" b="0" i="0" u="none" strike="noStrike" baseline="0" dirty="0">
                <a:latin typeface="Times New Roman" charset="0"/>
              </a:rPr>
              <a:t> corps.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578748"/>
          </a:xfrm>
        </p:spPr>
        <p:txBody>
          <a:bodyPr/>
          <a:lstStyle/>
          <a:p>
            <a:r>
              <a:rPr lang="en-US" dirty="0"/>
              <a:t>I pity her, and grant </a:t>
            </a:r>
          </a:p>
          <a:p>
            <a:r>
              <a:rPr lang="en-US" dirty="0"/>
              <a:t>what her loving spirit might desire: </a:t>
            </a:r>
          </a:p>
          <a:p>
            <a:r>
              <a:rPr lang="en-US" dirty="0"/>
              <a:t>on the day on which they both died,</a:t>
            </a:r>
          </a:p>
          <a:p>
            <a:r>
              <a:rPr lang="en-US" dirty="0"/>
              <a:t>let her and her lover be buried </a:t>
            </a:r>
          </a:p>
          <a:p>
            <a:r>
              <a:rPr lang="en-US" dirty="0"/>
              <a:t>in one tomb.</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3789" t="6670" r="11192" b="39694"/>
          <a:stretch/>
        </p:blipFill>
        <p:spPr>
          <a:xfrm>
            <a:off x="5250009" y="7544"/>
            <a:ext cx="2750994" cy="2743449"/>
          </a:xfrm>
          <a:prstGeom prst="rect">
            <a:avLst/>
          </a:prstGeom>
        </p:spPr>
      </p:pic>
    </p:spTree>
    <p:extLst>
      <p:ext uri="{BB962C8B-B14F-4D97-AF65-F5344CB8AC3E}">
        <p14:creationId xmlns:p14="http://schemas.microsoft.com/office/powerpoint/2010/main" val="671315386"/>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b="0" i="0" u="none" strike="noStrike" baseline="0" dirty="0">
              <a:solidFill>
                <a:srgbClr val="FF0000"/>
              </a:solidFill>
              <a:latin typeface="Times New Roman" charset="0"/>
            </a:endParaRP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230777" y="145312"/>
            <a:ext cx="45719" cy="45719"/>
          </a:xfrm>
        </p:spPr>
        <p:txBody>
          <a:bodyPr/>
          <a:lstStyle/>
          <a:p>
            <a:endParaRPr lang="en-US" dirty="0"/>
          </a:p>
        </p:txBody>
      </p:sp>
      <p:sp>
        <p:nvSpPr>
          <p:cNvPr id="8" name="TextBox 7"/>
          <p:cNvSpPr txBox="1"/>
          <p:nvPr/>
        </p:nvSpPr>
        <p:spPr>
          <a:xfrm>
            <a:off x="3849189" y="1706879"/>
            <a:ext cx="966991" cy="523220"/>
          </a:xfrm>
          <a:prstGeom prst="rect">
            <a:avLst/>
          </a:prstGeom>
          <a:noFill/>
        </p:spPr>
        <p:txBody>
          <a:bodyPr wrap="square" rtlCol="0">
            <a:spAutoFit/>
          </a:bodyPr>
          <a:lstStyle/>
          <a:p>
            <a:r>
              <a:rPr lang="en-US" sz="2800" dirty="0"/>
              <a:t>FIN</a:t>
            </a:r>
          </a:p>
        </p:txBody>
      </p:sp>
    </p:spTree>
    <p:extLst>
      <p:ext uri="{BB962C8B-B14F-4D97-AF65-F5344CB8AC3E}">
        <p14:creationId xmlns:p14="http://schemas.microsoft.com/office/powerpoint/2010/main" val="754070158"/>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b="0" i="0" u="none" strike="noStrike" baseline="0" dirty="0">
              <a:solidFill>
                <a:srgbClr val="FF0000"/>
              </a:solidFill>
              <a:latin typeface="Times New Roman" charset="0"/>
            </a:endParaRP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230777" y="145312"/>
            <a:ext cx="45719" cy="45719"/>
          </a:xfrm>
        </p:spPr>
        <p:txBody>
          <a:bodyPr/>
          <a:lstStyle/>
          <a:p>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2" y="1"/>
            <a:ext cx="9135907" cy="4362994"/>
          </a:xfrm>
          <a:prstGeom prst="rect">
            <a:avLst/>
          </a:prstGeom>
        </p:spPr>
      </p:pic>
    </p:spTree>
    <p:extLst>
      <p:ext uri="{BB962C8B-B14F-4D97-AF65-F5344CB8AC3E}">
        <p14:creationId xmlns:p14="http://schemas.microsoft.com/office/powerpoint/2010/main" val="10637883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aujourd’hui</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que </a:t>
            </a:r>
            <a:r>
              <a:rPr lang="en-US" b="0" i="0" u="none" strike="noStrike" baseline="0" dirty="0" err="1">
                <a:latin typeface="Times New Roman" charset="0"/>
              </a:rPr>
              <a:t>l’une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l’autre</a:t>
            </a:r>
            <a:r>
              <a:rPr lang="en-US" b="0" i="0" u="none" strike="noStrike" baseline="0" dirty="0">
                <a:latin typeface="Times New Roman" charset="0"/>
              </a:rPr>
              <a:t> </a:t>
            </a:r>
            <a:r>
              <a:rPr lang="en-US" b="0" i="0" u="none" strike="noStrike" baseline="0" dirty="0" err="1">
                <a:latin typeface="Times New Roman" charset="0"/>
              </a:rPr>
              <a:t>tombe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Qu’Albe</a:t>
            </a:r>
            <a:r>
              <a:rPr lang="en-US" b="0" i="0" u="none" strike="noStrike" baseline="0" dirty="0">
                <a:latin typeface="Times New Roman" charset="0"/>
              </a:rPr>
              <a:t> </a:t>
            </a:r>
            <a:r>
              <a:rPr lang="en-US" b="0" i="0" u="none" strike="noStrike" baseline="0" dirty="0" err="1">
                <a:latin typeface="Times New Roman" charset="0"/>
              </a:rPr>
              <a:t>devienne</a:t>
            </a:r>
            <a:r>
              <a:rPr lang="en-US" b="0" i="0" u="none" strike="noStrike" baseline="0" dirty="0">
                <a:latin typeface="Times New Roman" charset="0"/>
              </a:rPr>
              <a:t> </a:t>
            </a:r>
            <a:r>
              <a:rPr lang="en-US" b="0" i="0" u="none" strike="noStrike" baseline="0" dirty="0" err="1">
                <a:latin typeface="Times New Roman" charset="0"/>
              </a:rPr>
              <a:t>esclave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que Rome </a:t>
            </a:r>
            <a:r>
              <a:rPr lang="en-US" b="0" i="0" u="none" strike="noStrike" baseline="0" dirty="0" err="1">
                <a:latin typeface="Times New Roman" charset="0"/>
              </a:rPr>
              <a:t>succombe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qu’après</a:t>
            </a:r>
            <a:r>
              <a:rPr lang="en-US" b="0" i="0" u="none" strike="noStrike" baseline="0" dirty="0">
                <a:latin typeface="Times New Roman" charset="0"/>
              </a:rPr>
              <a:t> la </a:t>
            </a:r>
            <a:r>
              <a:rPr lang="en-US" b="0" i="0" u="none" strike="noStrike" baseline="0" dirty="0" err="1">
                <a:latin typeface="Times New Roman" charset="0"/>
              </a:rPr>
              <a:t>bataille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ne </a:t>
            </a:r>
            <a:r>
              <a:rPr lang="en-US" b="0" i="0" u="none" strike="noStrike" baseline="0" dirty="0" err="1">
                <a:latin typeface="Times New Roman" charset="0"/>
              </a:rPr>
              <a:t>demeure</a:t>
            </a:r>
            <a:r>
              <a:rPr lang="en-US" b="0" i="0" u="none" strike="noStrike" baseline="0" dirty="0">
                <a:latin typeface="Times New Roman" charset="0"/>
              </a:rPr>
              <a:t> plus</a:t>
            </a:r>
            <a:br>
              <a:rPr lang="en-US" b="0" i="0" u="none" strike="noStrike" baseline="0" dirty="0">
                <a:latin typeface="Times New Roman" charset="0"/>
              </a:rPr>
            </a:br>
            <a:r>
              <a:rPr lang="en-US" b="0" i="0" u="none" strike="noStrike" baseline="0" dirty="0">
                <a:latin typeface="Times New Roman" charset="0"/>
              </a:rPr>
              <a:t>Ni </a:t>
            </a:r>
            <a:r>
              <a:rPr lang="en-US" b="0" i="0" u="none" strike="noStrike" baseline="0" dirty="0" err="1">
                <a:latin typeface="Times New Roman" charset="0"/>
              </a:rPr>
              <a:t>d’obstacle</a:t>
            </a:r>
            <a:r>
              <a:rPr lang="en-US" b="0" i="0" u="none" strike="noStrike" baseline="0" dirty="0">
                <a:latin typeface="Times New Roman" charset="0"/>
              </a:rPr>
              <a:t> aux </a:t>
            </a:r>
            <a:r>
              <a:rPr lang="en-US" b="0" i="0" u="none" strike="noStrike" baseline="0" dirty="0" err="1">
                <a:latin typeface="Times New Roman" charset="0"/>
              </a:rPr>
              <a:t>vainqueurs</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a:t>
            </a:r>
            <a:r>
              <a:rPr lang="en-US" b="0" i="0" u="none" strike="noStrike" baseline="0" dirty="0" err="1">
                <a:latin typeface="Times New Roman" charset="0"/>
              </a:rPr>
              <a:t>d’espoir</a:t>
            </a:r>
            <a:r>
              <a:rPr lang="en-US" b="0" i="0" u="none" strike="noStrike" baseline="0" dirty="0">
                <a:latin typeface="Times New Roman" charset="0"/>
              </a:rPr>
              <a:t> aux </a:t>
            </a:r>
            <a:r>
              <a:rPr lang="en-US" b="0" i="0" u="none" strike="noStrike" baseline="0" dirty="0" err="1">
                <a:latin typeface="Times New Roman" charset="0"/>
              </a:rPr>
              <a:t>vaincus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849832" cy="1255583"/>
          </a:xfrm>
        </p:spPr>
        <p:txBody>
          <a:bodyPr/>
          <a:lstStyle/>
          <a:p>
            <a:r>
              <a:rPr lang="en-US" dirty="0"/>
              <a:t>But now is the crisis: Alba or Rome must fall,</a:t>
            </a:r>
          </a:p>
          <a:p>
            <a:r>
              <a:rPr lang="en-US" dirty="0"/>
              <a:t>the victors will have everything, </a:t>
            </a:r>
          </a:p>
          <a:p>
            <a:r>
              <a:rPr lang="en-US" dirty="0"/>
              <a:t>the losers no hope.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497009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What you are about to hear is our modern re-imagining</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of a play, first staged in Paris nearly 400 years ago, </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when Europe was still dominated by the myth and reality of Rome</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(Catholic Church and Holy Roman Empire).</a:t>
            </a:r>
            <a:br>
              <a:rPr lang="en-US" sz="1900" b="1" i="1" dirty="0">
                <a:solidFill>
                  <a:srgbClr val="FFFF00"/>
                </a:solidFill>
                <a:latin typeface="Palatino Linotype" charset="0"/>
              </a:rPr>
            </a:br>
            <a:r>
              <a:rPr lang="en-US" sz="1900" b="1" i="1" u="none" strike="noStrike" baseline="0" dirty="0">
                <a:solidFill>
                  <a:srgbClr val="000000"/>
                </a:solidFill>
                <a:latin typeface="Palatino Linotype" charset="0"/>
              </a:rPr>
              <a:t>bone</a:t>
            </a:r>
            <a:endParaRPr lang="en-US" sz="1900" b="0" i="0" u="none" strike="noStrike" baseline="0" dirty="0">
              <a:solidFill>
                <a:srgbClr val="000000"/>
              </a:solidFill>
              <a:latin typeface="Times New Roman"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460" t="2028" r="2869" b="3545"/>
          <a:stretch/>
        </p:blipFill>
        <p:spPr>
          <a:xfrm>
            <a:off x="7010403" y="-8712"/>
            <a:ext cx="2133600" cy="3011054"/>
          </a:xfrm>
          <a:prstGeom prst="rect">
            <a:avLst/>
          </a:prstGeom>
        </p:spPr>
      </p:pic>
    </p:spTree>
    <p:extLst>
      <p:ext uri="{BB962C8B-B14F-4D97-AF65-F5344CB8AC3E}">
        <p14:creationId xmlns:p14="http://schemas.microsoft.com/office/powerpoint/2010/main" val="19502268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J’aurais</a:t>
            </a:r>
            <a:r>
              <a:rPr lang="en-US" b="0" i="0" u="none" strike="noStrike" baseline="0" dirty="0">
                <a:latin typeface="Times New Roman" charset="0"/>
              </a:rPr>
              <a:t> pour mon pays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cruelle</a:t>
            </a:r>
            <a:r>
              <a:rPr lang="en-US" b="0" i="0" u="none" strike="noStrike" baseline="0" dirty="0">
                <a:latin typeface="Times New Roman" charset="0"/>
              </a:rPr>
              <a:t> </a:t>
            </a:r>
            <a:r>
              <a:rPr lang="en-US" b="0" i="0" u="none" strike="noStrike" baseline="0" dirty="0" err="1">
                <a:latin typeface="Times New Roman" charset="0"/>
              </a:rPr>
              <a:t>haine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Si je </a:t>
            </a:r>
            <a:r>
              <a:rPr lang="en-US" b="0" i="0" u="none" strike="noStrike" baseline="0" dirty="0" err="1">
                <a:latin typeface="Times New Roman" charset="0"/>
              </a:rPr>
              <a:t>pouvais</a:t>
            </a:r>
            <a:r>
              <a:rPr lang="en-US" b="0" i="0" u="none" strike="noStrike" baseline="0" dirty="0">
                <a:latin typeface="Times New Roman" charset="0"/>
              </a:rPr>
              <a:t> encore </a:t>
            </a:r>
            <a:r>
              <a:rPr lang="en-US" b="0" i="0" u="none" strike="noStrike" baseline="0" dirty="0" err="1">
                <a:latin typeface="Times New Roman" charset="0"/>
              </a:rPr>
              <a:t>être</a:t>
            </a:r>
            <a:r>
              <a:rPr lang="en-US" b="0" i="0" u="none" strike="noStrike" baseline="0" dirty="0">
                <a:latin typeface="Times New Roman" charset="0"/>
              </a:rPr>
              <a:t> </a:t>
            </a:r>
            <a:r>
              <a:rPr lang="en-US" b="0" i="0" u="none" strike="noStrike" baseline="0" dirty="0" err="1">
                <a:latin typeface="Times New Roman" charset="0"/>
              </a:rPr>
              <a:t>toute</a:t>
            </a:r>
            <a:r>
              <a:rPr lang="en-US" b="0" i="0" u="none" strike="noStrike" baseline="0" dirty="0">
                <a:latin typeface="Times New Roman" charset="0"/>
              </a:rPr>
              <a:t> romaine,</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si</a:t>
            </a:r>
            <a:r>
              <a:rPr lang="en-US" b="0" i="0" u="none" strike="noStrike" baseline="0" dirty="0">
                <a:latin typeface="Times New Roman" charset="0"/>
              </a:rPr>
              <a:t> je </a:t>
            </a:r>
            <a:r>
              <a:rPr lang="en-US" b="0" i="0" u="none" strike="noStrike" baseline="0" dirty="0" err="1">
                <a:latin typeface="Times New Roman" charset="0"/>
              </a:rPr>
              <a:t>demandais</a:t>
            </a:r>
            <a:r>
              <a:rPr lang="en-US" b="0" i="0" u="none" strike="noStrike" baseline="0" dirty="0">
                <a:latin typeface="Times New Roman" charset="0"/>
              </a:rPr>
              <a:t>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triomphe</a:t>
            </a:r>
            <a:r>
              <a:rPr lang="en-US" b="0" i="0" u="none" strike="noStrike" baseline="0" dirty="0">
                <a:latin typeface="Times New Roman" charset="0"/>
              </a:rPr>
              <a:t> aux </a:t>
            </a:r>
            <a:r>
              <a:rPr lang="en-US" b="0" i="0" u="none" strike="noStrike" baseline="0" dirty="0" err="1">
                <a:latin typeface="Times New Roman" charset="0"/>
              </a:rPr>
              <a:t>dieux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Au prix de </a:t>
            </a:r>
            <a:r>
              <a:rPr lang="en-US" b="0" i="0" u="none" strike="noStrike" baseline="0" dirty="0" err="1">
                <a:latin typeface="Times New Roman" charset="0"/>
              </a:rPr>
              <a:t>tant</a:t>
            </a:r>
            <a:r>
              <a:rPr lang="en-US" b="0" i="0" u="none" strike="noStrike" baseline="0" dirty="0">
                <a:latin typeface="Times New Roman" charset="0"/>
              </a:rPr>
              <a:t> de sang qui </a:t>
            </a:r>
            <a:r>
              <a:rPr lang="en-US" b="0" i="0" u="none" strike="noStrike" baseline="0" dirty="0" err="1">
                <a:latin typeface="Times New Roman" charset="0"/>
              </a:rPr>
              <a:t>m’est</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précieux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1999" y="0"/>
            <a:ext cx="3661029" cy="978584"/>
          </a:xfrm>
        </p:spPr>
        <p:txBody>
          <a:bodyPr/>
          <a:lstStyle/>
          <a:p>
            <a:r>
              <a:rPr lang="en-US" dirty="0"/>
              <a:t>I’d have to hate Alba to feel Roman now – to pray for your victory </a:t>
            </a:r>
          </a:p>
          <a:p>
            <a:r>
              <a:rPr lang="en-US" dirty="0"/>
              <a:t>at the cost of my dear ones.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3239725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Je </a:t>
            </a:r>
            <a:r>
              <a:rPr lang="en-US" b="0" i="0" u="none" strike="noStrike" baseline="0" dirty="0" err="1">
                <a:latin typeface="Times New Roman" charset="0"/>
              </a:rPr>
              <a:t>m’attache</a:t>
            </a:r>
            <a:r>
              <a:rPr lang="en-US" b="0" i="0" u="none" strike="noStrike" baseline="0" dirty="0">
                <a:latin typeface="Times New Roman" charset="0"/>
              </a:rPr>
              <a:t> un </a:t>
            </a:r>
            <a:r>
              <a:rPr lang="en-US" b="0" i="0" u="none" strike="noStrike" baseline="0" dirty="0" err="1">
                <a:latin typeface="Times New Roman" charset="0"/>
              </a:rPr>
              <a:t>peu</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 aux </a:t>
            </a:r>
            <a:r>
              <a:rPr lang="en-US" b="0" i="0" u="none" strike="noStrike" baseline="0" dirty="0" err="1">
                <a:latin typeface="Times New Roman" charset="0"/>
              </a:rPr>
              <a:t>intérêts</a:t>
            </a:r>
            <a:r>
              <a:rPr lang="en-US" b="0" i="0" u="none" strike="noStrike" baseline="0" dirty="0">
                <a:latin typeface="Times New Roman" charset="0"/>
              </a:rPr>
              <a:t> d’un homme :</a:t>
            </a:r>
            <a:br>
              <a:rPr lang="en-US" b="0" i="0" u="none" strike="noStrike" baseline="0" dirty="0">
                <a:latin typeface="Times New Roman" charset="0"/>
              </a:rPr>
            </a:br>
            <a:r>
              <a:rPr lang="en-US" b="0" i="0" u="none" strike="noStrike" baseline="0" dirty="0">
                <a:latin typeface="Times New Roman" charset="0"/>
              </a:rPr>
              <a:t>Je ne </a:t>
            </a:r>
            <a:r>
              <a:rPr lang="en-US" b="0" i="0" u="none" strike="noStrike" baseline="0" dirty="0" err="1">
                <a:latin typeface="Times New Roman" charset="0"/>
              </a:rPr>
              <a:t>suis</a:t>
            </a:r>
            <a:r>
              <a:rPr lang="en-US" b="0" i="0" u="none" strike="noStrike" baseline="0" dirty="0">
                <a:latin typeface="Times New Roman" charset="0"/>
              </a:rPr>
              <a:t> point pour </a:t>
            </a:r>
            <a:r>
              <a:rPr lang="en-US" b="0" i="0" u="none" strike="noStrike" baseline="0" dirty="0" err="1">
                <a:latin typeface="Times New Roman" charset="0"/>
              </a:rPr>
              <a:t>Albe</a:t>
            </a:r>
            <a:r>
              <a:rPr lang="en-US" b="0" i="0" u="none" strike="noStrike" baseline="0" dirty="0">
                <a:latin typeface="Times New Roman" charset="0"/>
              </a:rPr>
              <a:t>, et ne </a:t>
            </a:r>
            <a:r>
              <a:rPr lang="en-US" b="0" i="0" u="none" strike="noStrike" baseline="0" dirty="0" err="1">
                <a:latin typeface="Times New Roman" charset="0"/>
              </a:rPr>
              <a:t>suis</a:t>
            </a:r>
            <a:r>
              <a:rPr lang="en-US" b="0" i="0" u="none" strike="noStrike" baseline="0" dirty="0">
                <a:latin typeface="Times New Roman" charset="0"/>
              </a:rPr>
              <a:t> plus pour Rome;</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crains</a:t>
            </a:r>
            <a:r>
              <a:rPr lang="en-US" b="0" i="0" u="none" strike="noStrike" baseline="0" dirty="0">
                <a:latin typeface="Times New Roman" charset="0"/>
              </a:rPr>
              <a:t> pour </a:t>
            </a:r>
            <a:r>
              <a:rPr lang="en-US" b="0" i="0" u="none" strike="noStrike" baseline="0" dirty="0" err="1">
                <a:latin typeface="Times New Roman" charset="0"/>
              </a:rPr>
              <a:t>l’une</a:t>
            </a:r>
            <a:r>
              <a:rPr lang="en-US" b="0" i="0" u="none" strike="noStrike" baseline="0" dirty="0">
                <a:latin typeface="Times New Roman" charset="0"/>
              </a:rPr>
              <a:t> et </a:t>
            </a:r>
            <a:r>
              <a:rPr lang="en-US" b="0" i="0" u="none" strike="noStrike" baseline="0" dirty="0" err="1">
                <a:latin typeface="Times New Roman" charset="0"/>
              </a:rPr>
              <a:t>l’autre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dernier effort,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serai</a:t>
            </a:r>
            <a:r>
              <a:rPr lang="en-US" b="0" i="0" u="none" strike="noStrike" baseline="0" dirty="0">
                <a:latin typeface="Times New Roman" charset="0"/>
              </a:rPr>
              <a:t> du </a:t>
            </a:r>
            <a:r>
              <a:rPr lang="en-US" b="0" i="0" u="none" strike="noStrike" baseline="0" dirty="0" err="1">
                <a:latin typeface="Times New Roman" charset="0"/>
              </a:rPr>
              <a:t>parti</a:t>
            </a:r>
            <a:r>
              <a:rPr lang="en-US" b="0" i="0" u="none" strike="noStrike" baseline="0" dirty="0">
                <a:latin typeface="Times New Roman" charset="0"/>
              </a:rPr>
              <a:t> </a:t>
            </a:r>
            <a:r>
              <a:rPr lang="en-US" b="0" i="0" u="none" strike="noStrike" baseline="0" dirty="0" err="1">
                <a:latin typeface="Times New Roman" charset="0"/>
              </a:rPr>
              <a:t>qu’affligera</a:t>
            </a:r>
            <a:r>
              <a:rPr lang="en-US" b="0" i="0" u="none" strike="noStrike" baseline="0" dirty="0">
                <a:latin typeface="Times New Roman" charset="0"/>
              </a:rPr>
              <a:t> le sort.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I support neither Rome nor Alba,</a:t>
            </a:r>
          </a:p>
          <a:p>
            <a:r>
              <a:rPr lang="en-US" dirty="0"/>
              <a:t>but shall feel allied to the loser.</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1363590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Égale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 les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jusques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a:t>
            </a:r>
            <a:r>
              <a:rPr lang="en-US" b="0" i="0" u="none" strike="noStrike" baseline="0" dirty="0" err="1">
                <a:latin typeface="Times New Roman" charset="0"/>
              </a:rPr>
              <a:t>victoire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prendrai</a:t>
            </a:r>
            <a:r>
              <a:rPr lang="en-US" b="0" i="0" u="none" strike="noStrike" baseline="0" dirty="0">
                <a:latin typeface="Times New Roman" charset="0"/>
              </a:rPr>
              <a:t> part aux </a:t>
            </a:r>
            <a:r>
              <a:rPr lang="en-US" b="0" i="0" u="none" strike="noStrike" baseline="0" dirty="0" err="1">
                <a:latin typeface="Times New Roman" charset="0"/>
              </a:rPr>
              <a:t>maux</a:t>
            </a:r>
            <a:r>
              <a:rPr lang="en-US" b="0" i="0" u="none" strike="noStrike" baseline="0" dirty="0">
                <a:latin typeface="Times New Roman" charset="0"/>
              </a:rPr>
              <a:t> sans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prendre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a:t>
            </a:r>
            <a:r>
              <a:rPr lang="en-US" b="0" i="0" u="none" strike="noStrike" baseline="0" dirty="0" err="1">
                <a:latin typeface="Times New Roman" charset="0"/>
              </a:rPr>
              <a:t>gloire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je </a:t>
            </a:r>
            <a:r>
              <a:rPr lang="en-US" b="0" i="0" u="none" strike="noStrike" baseline="0" dirty="0" err="1">
                <a:latin typeface="Times New Roman" charset="0"/>
              </a:rPr>
              <a:t>garde</a:t>
            </a:r>
            <a:r>
              <a:rPr lang="en-US" b="0" i="0" u="none" strike="noStrike" baseline="0" dirty="0">
                <a:latin typeface="Times New Roman" charset="0"/>
              </a:rPr>
              <a:t>, au milieu de </a:t>
            </a:r>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d’âpres</a:t>
            </a:r>
            <a:r>
              <a:rPr lang="en-US" b="0" i="0" u="none" strike="noStrike" baseline="0" dirty="0">
                <a:latin typeface="Times New Roman" charset="0"/>
              </a:rPr>
              <a:t> </a:t>
            </a:r>
            <a:r>
              <a:rPr lang="en-US" b="0" i="0" u="none" strike="noStrike" baseline="0" dirty="0" err="1">
                <a:latin typeface="Times New Roman" charset="0"/>
              </a:rPr>
              <a:t>rigueurs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larmes</a:t>
            </a:r>
            <a:r>
              <a:rPr lang="en-US" b="0" i="0" u="none" strike="noStrike" baseline="0" dirty="0">
                <a:latin typeface="Times New Roman" charset="0"/>
              </a:rPr>
              <a:t> aux </a:t>
            </a:r>
            <a:r>
              <a:rPr lang="en-US" b="0" i="0" u="none" strike="noStrike" baseline="0" dirty="0" err="1">
                <a:latin typeface="Times New Roman" charset="0"/>
              </a:rPr>
              <a:t>vaincus</a:t>
            </a:r>
            <a:r>
              <a:rPr lang="en-US" b="0" i="0" u="none" strike="noStrike" baseline="0" dirty="0">
                <a:latin typeface="Times New Roman" charset="0"/>
              </a:rPr>
              <a:t>, et ma </a:t>
            </a:r>
            <a:r>
              <a:rPr lang="en-US" b="0" i="0" u="none" strike="noStrike" baseline="0" dirty="0" err="1">
                <a:latin typeface="Times New Roman" charset="0"/>
              </a:rPr>
              <a:t>haine</a:t>
            </a:r>
            <a:r>
              <a:rPr lang="en-US" b="0" i="0" u="none" strike="noStrike" baseline="0" dirty="0">
                <a:latin typeface="Times New Roman" charset="0"/>
              </a:rPr>
              <a:t> aux </a:t>
            </a:r>
            <a:r>
              <a:rPr lang="en-US" b="0" i="0" u="none" strike="noStrike" baseline="0" dirty="0" err="1">
                <a:latin typeface="Times New Roman" charset="0"/>
              </a:rPr>
              <a:t>vainqueurs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553691" cy="1209416"/>
          </a:xfrm>
        </p:spPr>
        <p:txBody>
          <a:bodyPr/>
          <a:lstStyle/>
          <a:p>
            <a:r>
              <a:rPr lang="en-US" dirty="0"/>
              <a:t>I shall not take sides until the war is over,</a:t>
            </a:r>
          </a:p>
          <a:p>
            <a:r>
              <a:rPr lang="en-US" dirty="0"/>
              <a:t>then weep for the defeated, and hate the winners.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4959" b="4722"/>
          <a:stretch/>
        </p:blipFill>
        <p:spPr>
          <a:xfrm>
            <a:off x="5429251" y="5410"/>
            <a:ext cx="2563958" cy="2244989"/>
          </a:xfrm>
          <a:prstGeom prst="rect">
            <a:avLst/>
          </a:prstGeom>
        </p:spPr>
      </p:pic>
    </p:spTree>
    <p:extLst>
      <p:ext uri="{BB962C8B-B14F-4D97-AF65-F5344CB8AC3E}">
        <p14:creationId xmlns:p14="http://schemas.microsoft.com/office/powerpoint/2010/main" val="12139763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900" b="1" i="1" dirty="0">
                <a:solidFill>
                  <a:srgbClr val="FFFF00"/>
                </a:solidFill>
                <a:latin typeface="Palatino Linotype" charset="0"/>
              </a:rPr>
              <a:t>Julie speaks with Camille,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whom she has vainly urged to renounce </a:t>
            </a:r>
            <a:r>
              <a:rPr lang="en-US" sz="1900" b="1" i="1" dirty="0" err="1">
                <a:solidFill>
                  <a:srgbClr val="FFFF00"/>
                </a:solidFill>
                <a:latin typeface="Palatino Linotype" charset="0"/>
              </a:rPr>
              <a:t>Curiace</a:t>
            </a:r>
            <a:r>
              <a:rPr lang="en-US" sz="1900" b="1" i="1" dirty="0">
                <a:solidFill>
                  <a:srgbClr val="FFFF00"/>
                </a:solidFill>
                <a:latin typeface="Palatino Linotype" charset="0"/>
              </a:rPr>
              <a:t>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(her betrothed lover from Alba),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in </a:t>
            </a:r>
            <a:r>
              <a:rPr lang="en-US" sz="1900" b="1" i="1" dirty="0" err="1">
                <a:solidFill>
                  <a:srgbClr val="FFFF00"/>
                </a:solidFill>
                <a:latin typeface="Palatino Linotype" charset="0"/>
              </a:rPr>
              <a:t>favour</a:t>
            </a:r>
            <a:r>
              <a:rPr lang="en-US" sz="1900" b="1" i="1" dirty="0">
                <a:solidFill>
                  <a:srgbClr val="FFFF00"/>
                </a:solidFill>
                <a:latin typeface="Palatino Linotype" charset="0"/>
              </a:rPr>
              <a:t> of her Roman suitor, </a:t>
            </a:r>
            <a:r>
              <a:rPr lang="en-US" sz="1900" b="1" i="1" dirty="0" err="1">
                <a:solidFill>
                  <a:srgbClr val="FFFF00"/>
                </a:solidFill>
                <a:latin typeface="Palatino Linotype" charset="0"/>
              </a:rPr>
              <a:t>Valère</a:t>
            </a:r>
            <a:r>
              <a:rPr lang="en-US" sz="1900" b="1" i="1" dirty="0">
                <a:solidFill>
                  <a:srgbClr val="FFFF00"/>
                </a:solidFill>
                <a:latin typeface="Palatino Linotype" charset="0"/>
              </a:rPr>
              <a:t>.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5165503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Julie has tried to discover why Camille is showing signs of despair,</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whereas just yesterday, she had seemed full of hope.</a:t>
            </a: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1194134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CAMILLE:</a:t>
            </a:r>
            <a:br>
              <a:rPr lang="en-US" b="0" i="0" u="none" strike="noStrike" baseline="0" dirty="0">
                <a:latin typeface="Times New Roman" charset="0"/>
              </a:rPr>
            </a:br>
            <a:r>
              <a:rPr lang="en-US" b="0" i="0" u="none" strike="noStrike" baseline="0" dirty="0" err="1">
                <a:latin typeface="Times New Roman" charset="0"/>
              </a:rPr>
              <a:t>Enfin</a:t>
            </a:r>
            <a:r>
              <a:rPr lang="en-US" b="0" i="0" u="none" strike="noStrike" baseline="0" dirty="0">
                <a:latin typeface="Times New Roman" charset="0"/>
              </a:rPr>
              <a:t> mon </a:t>
            </a:r>
            <a:r>
              <a:rPr lang="en-US" b="0" i="0" u="none" strike="noStrike" baseline="0" dirty="0" err="1">
                <a:latin typeface="Times New Roman" charset="0"/>
              </a:rPr>
              <a:t>désespoir</a:t>
            </a:r>
            <a:r>
              <a:rPr lang="en-US" b="0" i="0" u="none" strike="noStrike" baseline="0" dirty="0">
                <a:latin typeface="Times New Roman" charset="0"/>
              </a:rPr>
              <a:t> </a:t>
            </a:r>
            <a:r>
              <a:rPr lang="en-US" b="0" i="0" u="none" strike="noStrike" baseline="0" dirty="0" err="1">
                <a:latin typeface="Times New Roman" charset="0"/>
              </a:rPr>
              <a:t>parmi</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longs obstacles,	</a:t>
            </a:r>
            <a:br>
              <a:rPr lang="en-US" b="0" i="0" u="none" strike="noStrike" baseline="0" dirty="0">
                <a:latin typeface="Times New Roman" charset="0"/>
              </a:rPr>
            </a:br>
            <a:r>
              <a:rPr lang="en-US" b="0" i="0" u="none" strike="noStrike" baseline="0" dirty="0" err="1">
                <a:latin typeface="Times New Roman" charset="0"/>
              </a:rPr>
              <a:t>M’a</a:t>
            </a:r>
            <a:r>
              <a:rPr lang="en-US" b="0" i="0" u="none" strike="noStrike" baseline="0" dirty="0">
                <a:latin typeface="Times New Roman" charset="0"/>
              </a:rPr>
              <a:t> fait </a:t>
            </a:r>
            <a:r>
              <a:rPr lang="en-US" b="0" i="0" u="none" strike="noStrike" baseline="0" dirty="0" err="1">
                <a:latin typeface="Times New Roman" charset="0"/>
              </a:rPr>
              <a:t>avoir</a:t>
            </a:r>
            <a:r>
              <a:rPr lang="en-US" b="0" i="0" u="none" strike="noStrike" baseline="0" dirty="0">
                <a:latin typeface="Times New Roman" charset="0"/>
              </a:rPr>
              <a:t> </a:t>
            </a:r>
            <a:r>
              <a:rPr lang="en-US" b="0" i="0" u="none" strike="noStrike" baseline="0" dirty="0" err="1">
                <a:latin typeface="Times New Roman" charset="0"/>
              </a:rPr>
              <a:t>recours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a:t>
            </a:r>
            <a:r>
              <a:rPr lang="en-US" b="0" i="0" u="none" strike="noStrike" baseline="0" dirty="0" err="1">
                <a:latin typeface="Times New Roman" charset="0"/>
              </a:rPr>
              <a:t>voix</a:t>
            </a:r>
            <a:r>
              <a:rPr lang="en-US" b="0" i="0" u="none" strike="noStrike" baseline="0" dirty="0">
                <a:latin typeface="Times New Roman" charset="0"/>
              </a:rPr>
              <a:t> des oracles.</a:t>
            </a:r>
            <a:br>
              <a:rPr lang="en-US" b="0" i="0" u="none" strike="noStrike" baseline="0" dirty="0">
                <a:latin typeface="Times New Roman" charset="0"/>
              </a:rPr>
            </a:br>
            <a:r>
              <a:rPr lang="en-US" b="0" i="0" u="none" strike="noStrike" baseline="0" dirty="0" err="1">
                <a:latin typeface="Times New Roman" charset="0"/>
              </a:rPr>
              <a:t>Écoutez</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celui</a:t>
            </a:r>
            <a:r>
              <a:rPr lang="en-US" b="0" i="0" u="none" strike="noStrike" baseline="0" dirty="0">
                <a:latin typeface="Times New Roman" charset="0"/>
              </a:rPr>
              <a:t> qui me </a:t>
            </a:r>
            <a:r>
              <a:rPr lang="en-US" b="0" i="0" u="none" strike="noStrike" baseline="0" dirty="0" err="1">
                <a:latin typeface="Times New Roman" charset="0"/>
              </a:rPr>
              <a:t>fut</a:t>
            </a:r>
            <a:r>
              <a:rPr lang="en-US" b="0" i="0" u="none" strike="noStrike" baseline="0" dirty="0">
                <a:latin typeface="Times New Roman" charset="0"/>
              </a:rPr>
              <a:t> </a:t>
            </a:r>
            <a:r>
              <a:rPr lang="en-US" b="0" i="0" u="none" strike="noStrike" baseline="0" dirty="0" err="1">
                <a:latin typeface="Times New Roman" charset="0"/>
              </a:rPr>
              <a:t>hier</a:t>
            </a:r>
            <a:r>
              <a:rPr lang="en-US" b="0" i="0" u="none" strike="noStrike" baseline="0" dirty="0">
                <a:latin typeface="Times New Roman" charset="0"/>
              </a:rPr>
              <a:t> </a:t>
            </a:r>
            <a:r>
              <a:rPr lang="en-US" b="0" i="0" u="none" strike="noStrike" baseline="0" dirty="0" err="1">
                <a:latin typeface="Times New Roman" charset="0"/>
              </a:rPr>
              <a:t>rendu</a:t>
            </a:r>
            <a:br>
              <a:rPr lang="en-US" b="0" i="0" u="none" strike="noStrike" baseline="0" dirty="0">
                <a:latin typeface="Times New Roman" charset="0"/>
              </a:rPr>
            </a:br>
            <a:r>
              <a:rPr lang="en-US" b="0" i="0" u="none" strike="noStrike" baseline="0" dirty="0" err="1">
                <a:latin typeface="Times New Roman" charset="0"/>
              </a:rPr>
              <a:t>Eut</a:t>
            </a:r>
            <a:r>
              <a:rPr lang="en-US" b="0" i="0" u="none" strike="noStrike" baseline="0" dirty="0">
                <a:latin typeface="Times New Roman" charset="0"/>
              </a:rPr>
              <a:t> droit de </a:t>
            </a:r>
            <a:r>
              <a:rPr lang="en-US" b="0" i="0" u="none" strike="noStrike" baseline="0" dirty="0" err="1">
                <a:latin typeface="Times New Roman" charset="0"/>
              </a:rPr>
              <a:t>rassurer</a:t>
            </a:r>
            <a:r>
              <a:rPr lang="en-US" b="0" i="0" u="none" strike="noStrike" baseline="0" dirty="0">
                <a:latin typeface="Times New Roman" charset="0"/>
              </a:rPr>
              <a:t> mon esprit </a:t>
            </a:r>
            <a:r>
              <a:rPr lang="en-US" b="0" i="0" u="none" strike="noStrike" baseline="0" dirty="0" err="1">
                <a:latin typeface="Times New Roman" charset="0"/>
              </a:rPr>
              <a:t>éperdu</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CAMILLE</a:t>
            </a:r>
          </a:p>
          <a:p>
            <a:r>
              <a:rPr lang="en-US" dirty="0"/>
              <a:t>I consulted an oracle yesterday: hear how reassuring it was.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9370162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Ce </a:t>
            </a:r>
            <a:r>
              <a:rPr lang="en-US" b="0" i="0" u="none" strike="noStrike" baseline="0" dirty="0" err="1">
                <a:latin typeface="Times New Roman" charset="0"/>
              </a:rPr>
              <a:t>Grec</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renommé</a:t>
            </a:r>
            <a:r>
              <a:rPr lang="en-US" b="0" i="0" u="none" strike="noStrike" baseline="0" dirty="0">
                <a:latin typeface="Times New Roman" charset="0"/>
              </a:rPr>
              <a:t>, qui </a:t>
            </a:r>
            <a:r>
              <a:rPr lang="en-US" b="0" i="0" u="none" strike="noStrike" baseline="0" dirty="0" err="1">
                <a:latin typeface="Times New Roman" charset="0"/>
              </a:rPr>
              <a:t>depuis</a:t>
            </a:r>
            <a:r>
              <a:rPr lang="en-US" b="0" i="0" u="none" strike="noStrike" baseline="0" dirty="0">
                <a:latin typeface="Times New Roman" charset="0"/>
              </a:rPr>
              <a:t> </a:t>
            </a:r>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d’années</a:t>
            </a:r>
            <a:br>
              <a:rPr lang="en-US" b="0" i="0" u="none" strike="noStrike" baseline="0" dirty="0">
                <a:latin typeface="Times New Roman" charset="0"/>
              </a:rPr>
            </a:br>
            <a:r>
              <a:rPr lang="en-US" b="0" i="0" u="none" strike="noStrike" baseline="0" dirty="0">
                <a:latin typeface="Times New Roman" charset="0"/>
              </a:rPr>
              <a:t>Au pied de </a:t>
            </a:r>
            <a:r>
              <a:rPr lang="en-US" b="0" i="0" u="none" strike="noStrike" baseline="0" dirty="0" err="1">
                <a:latin typeface="Times New Roman" charset="0"/>
              </a:rPr>
              <a:t>l’Aventin</a:t>
            </a:r>
            <a:r>
              <a:rPr lang="en-US" b="0" i="0" u="none" strike="noStrike" baseline="0" dirty="0">
                <a:latin typeface="Times New Roman" charset="0"/>
              </a:rPr>
              <a:t> </a:t>
            </a:r>
            <a:r>
              <a:rPr lang="en-US" b="0" i="0" u="none" strike="noStrike" baseline="0" dirty="0" err="1">
                <a:latin typeface="Times New Roman" charset="0"/>
              </a:rPr>
              <a:t>prédit</a:t>
            </a:r>
            <a:r>
              <a:rPr lang="en-US" b="0" i="0" u="none" strike="noStrike" baseline="0" dirty="0">
                <a:latin typeface="Times New Roman" charset="0"/>
              </a:rPr>
              <a:t>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destinées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qu’Apollon</a:t>
            </a:r>
            <a:r>
              <a:rPr lang="en-US" b="0" i="0" u="none" strike="noStrike" baseline="0" dirty="0">
                <a:latin typeface="Times New Roman" charset="0"/>
              </a:rPr>
              <a:t> </a:t>
            </a:r>
            <a:r>
              <a:rPr lang="en-US" b="0" i="0" u="none" strike="noStrike" baseline="0" dirty="0" err="1">
                <a:latin typeface="Times New Roman" charset="0"/>
              </a:rPr>
              <a:t>jamais</a:t>
            </a:r>
            <a:r>
              <a:rPr lang="en-US" b="0" i="0" u="none" strike="noStrike" baseline="0" dirty="0">
                <a:latin typeface="Times New Roman" charset="0"/>
              </a:rPr>
              <a:t> </a:t>
            </a:r>
            <a:r>
              <a:rPr lang="en-US" b="0" i="0" u="none" strike="noStrike" baseline="0" dirty="0" err="1">
                <a:latin typeface="Times New Roman" charset="0"/>
              </a:rPr>
              <a:t>n’a</a:t>
            </a:r>
            <a:r>
              <a:rPr lang="en-US" b="0" i="0" u="none" strike="noStrike" baseline="0" dirty="0">
                <a:latin typeface="Times New Roman" charset="0"/>
              </a:rPr>
              <a:t> fait </a:t>
            </a:r>
            <a:r>
              <a:rPr lang="en-US" b="0" i="0" u="none" strike="noStrike" baseline="0" dirty="0" err="1">
                <a:latin typeface="Times New Roman" charset="0"/>
              </a:rPr>
              <a:t>parler</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faux,</a:t>
            </a:r>
            <a:br>
              <a:rPr lang="en-US" b="0" i="0" u="none" strike="noStrike" baseline="0" dirty="0">
                <a:latin typeface="Times New Roman" charset="0"/>
              </a:rPr>
            </a:br>
            <a:r>
              <a:rPr lang="en-US" b="0" i="0" u="none" strike="noStrike" baseline="0" dirty="0">
                <a:latin typeface="Times New Roman" charset="0"/>
              </a:rPr>
              <a:t>Me </a:t>
            </a:r>
            <a:r>
              <a:rPr lang="en-US" b="0" i="0" u="none" strike="noStrike" baseline="0" dirty="0" err="1">
                <a:latin typeface="Times New Roman" charset="0"/>
              </a:rPr>
              <a:t>promit</a:t>
            </a:r>
            <a:r>
              <a:rPr lang="en-US" b="0" i="0" u="none" strike="noStrike" baseline="0" dirty="0">
                <a:latin typeface="Times New Roman" charset="0"/>
              </a:rPr>
              <a:t> par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vers</a:t>
            </a:r>
            <a:r>
              <a:rPr lang="en-US" b="0" i="0" u="none" strike="noStrike" baseline="0" dirty="0">
                <a:latin typeface="Times New Roman" charset="0"/>
              </a:rPr>
              <a:t> la fin de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travaux</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I was promised an end to my troubles in these words: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935017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1" y="1793561"/>
            <a:ext cx="6172200" cy="2801063"/>
          </a:xfrm>
        </p:spPr>
        <p:txBody>
          <a:bodyPr>
            <a:normAutofit/>
          </a:bodyPr>
          <a:lstStyle/>
          <a:p>
            <a:r>
              <a:rPr lang="en-US" b="0" i="0" u="none" strike="noStrike" baseline="0" dirty="0">
                <a:latin typeface="Times New Roman" charset="0"/>
              </a:rPr>
              <a:t>“ </a:t>
            </a:r>
            <a:r>
              <a:rPr lang="en-US" b="0" i="0" u="none" strike="noStrike" baseline="0" dirty="0" err="1">
                <a:latin typeface="Times New Roman" charset="0"/>
              </a:rPr>
              <a:t>Albe</a:t>
            </a:r>
            <a:r>
              <a:rPr lang="en-US" b="0" i="0" u="none" strike="noStrike" baseline="0" dirty="0">
                <a:latin typeface="Times New Roman" charset="0"/>
              </a:rPr>
              <a:t> et Rome </a:t>
            </a:r>
            <a:r>
              <a:rPr lang="en-US" b="0" i="0" u="none" strike="noStrike" baseline="0" dirty="0" err="1">
                <a:latin typeface="Times New Roman" charset="0"/>
              </a:rPr>
              <a:t>demain</a:t>
            </a:r>
            <a:r>
              <a:rPr lang="en-US" b="0" i="0" u="none" strike="noStrike" baseline="0" dirty="0">
                <a:latin typeface="Times New Roman" charset="0"/>
              </a:rPr>
              <a:t> </a:t>
            </a:r>
            <a:r>
              <a:rPr lang="en-US" b="0" i="0" u="none" strike="noStrike" baseline="0" dirty="0" err="1">
                <a:latin typeface="Times New Roman" charset="0"/>
              </a:rPr>
              <a:t>prendront</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autre</a:t>
            </a:r>
            <a:r>
              <a:rPr lang="en-US" b="0" i="0" u="none" strike="noStrike" baseline="0" dirty="0">
                <a:latin typeface="Times New Roman" charset="0"/>
              </a:rPr>
              <a:t> face ;</a:t>
            </a:r>
            <a:br>
              <a:rPr lang="en-US" b="0" i="0" u="none" strike="noStrike" baseline="0" dirty="0">
                <a:latin typeface="Times New Roman" charset="0"/>
              </a:rPr>
            </a:b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voeux</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exaucés</a:t>
            </a:r>
            <a:r>
              <a:rPr lang="en-US" b="0" i="0" u="none" strike="noStrike" baseline="0" dirty="0">
                <a:latin typeface="Times New Roman" charset="0"/>
              </a:rPr>
              <a:t>, </a:t>
            </a:r>
            <a:r>
              <a:rPr lang="en-US" b="0" i="0" u="none" strike="noStrike" baseline="0" dirty="0" err="1">
                <a:latin typeface="Times New Roman" charset="0"/>
              </a:rPr>
              <a:t>elles</a:t>
            </a:r>
            <a:r>
              <a:rPr lang="en-US" b="0" i="0" u="none" strike="noStrike" baseline="0" dirty="0">
                <a:latin typeface="Times New Roman" charset="0"/>
              </a:rPr>
              <a:t> </a:t>
            </a:r>
            <a:r>
              <a:rPr lang="en-US" b="0" i="0" u="none" strike="noStrike" baseline="0" dirty="0" err="1">
                <a:latin typeface="Times New Roman" charset="0"/>
              </a:rPr>
              <a:t>auront</a:t>
            </a:r>
            <a:r>
              <a:rPr lang="en-US" b="0" i="0" u="none" strike="noStrike" baseline="0" dirty="0">
                <a:latin typeface="Times New Roman" charset="0"/>
              </a:rPr>
              <a:t> la </a:t>
            </a:r>
            <a:r>
              <a:rPr lang="en-US" b="0" i="0" u="none" strike="noStrike" baseline="0" dirty="0" err="1">
                <a:latin typeface="Times New Roman" charset="0"/>
              </a:rPr>
              <a:t>paix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seras</a:t>
            </a:r>
            <a:r>
              <a:rPr lang="en-US" b="0" i="0" u="none" strike="noStrike" baseline="0" dirty="0">
                <a:latin typeface="Times New Roman" charset="0"/>
              </a:rPr>
              <a:t> </a:t>
            </a:r>
            <a:r>
              <a:rPr lang="en-US" b="0" i="0" u="none" strike="noStrike" baseline="0" dirty="0" err="1">
                <a:latin typeface="Times New Roman" charset="0"/>
              </a:rPr>
              <a:t>unie</a:t>
            </a:r>
            <a:r>
              <a:rPr lang="en-US" b="0" i="0" u="none" strike="noStrike" baseline="0" dirty="0">
                <a:latin typeface="Times New Roman" charset="0"/>
              </a:rPr>
              <a:t> avec ton </a:t>
            </a:r>
            <a:r>
              <a:rPr lang="en-US" b="0" i="0" u="none" strike="noStrike" baseline="0" dirty="0" err="1">
                <a:latin typeface="Times New Roman" charset="0"/>
              </a:rPr>
              <a:t>Curiace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Sans </a:t>
            </a:r>
            <a:r>
              <a:rPr lang="en-US" b="0" i="0" u="none" strike="noStrike" baseline="0" dirty="0" err="1">
                <a:latin typeface="Times New Roman" charset="0"/>
              </a:rPr>
              <a:t>qu’aucun</a:t>
            </a:r>
            <a:r>
              <a:rPr lang="en-US" b="0" i="0" u="none" strike="noStrike" baseline="0" dirty="0">
                <a:latin typeface="Times New Roman" charset="0"/>
              </a:rPr>
              <a:t> </a:t>
            </a:r>
            <a:r>
              <a:rPr lang="en-US" b="0" i="0" u="none" strike="noStrike" baseline="0" dirty="0" err="1">
                <a:latin typeface="Times New Roman" charset="0"/>
              </a:rPr>
              <a:t>mauvais</a:t>
            </a:r>
            <a:r>
              <a:rPr lang="en-US" b="0" i="0" u="none" strike="noStrike" baseline="0" dirty="0">
                <a:latin typeface="Times New Roman" charset="0"/>
              </a:rPr>
              <a:t> sort </a:t>
            </a:r>
            <a:r>
              <a:rPr lang="en-US" b="0" i="0" u="none" strike="noStrike" baseline="0" dirty="0" err="1">
                <a:latin typeface="Times New Roman" charset="0"/>
              </a:rPr>
              <a:t>t’en</a:t>
            </a:r>
            <a:r>
              <a:rPr lang="en-US" b="0" i="0" u="none" strike="noStrike" baseline="0" dirty="0">
                <a:latin typeface="Times New Roman" charset="0"/>
              </a:rPr>
              <a:t> </a:t>
            </a:r>
            <a:r>
              <a:rPr lang="en-US" b="0" i="0" u="none" strike="noStrike" baseline="0" dirty="0" err="1">
                <a:latin typeface="Times New Roman" charset="0"/>
              </a:rPr>
              <a:t>sépare</a:t>
            </a:r>
            <a:r>
              <a:rPr lang="en-US" b="0" i="0" u="none" strike="noStrike" baseline="0" dirty="0">
                <a:latin typeface="Times New Roman" charset="0"/>
              </a:rPr>
              <a:t> </a:t>
            </a:r>
            <a:r>
              <a:rPr lang="en-US" b="0" i="0" u="none" strike="noStrike" baseline="0" dirty="0" err="1">
                <a:latin typeface="Times New Roman" charset="0"/>
              </a:rPr>
              <a:t>jamais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547817" cy="1486415"/>
          </a:xfrm>
        </p:spPr>
        <p:txBody>
          <a:bodyPr/>
          <a:lstStyle/>
          <a:p>
            <a:r>
              <a:rPr lang="en-US" dirty="0"/>
              <a:t>Alba and Rome will be at peace tomorrow,</a:t>
            </a:r>
          </a:p>
          <a:p>
            <a:r>
              <a:rPr lang="en-US" dirty="0"/>
              <a:t>and you and </a:t>
            </a:r>
            <a:r>
              <a:rPr lang="en-US" dirty="0" err="1"/>
              <a:t>Curiace</a:t>
            </a:r>
            <a:r>
              <a:rPr lang="en-US" dirty="0"/>
              <a:t> will be together </a:t>
            </a:r>
          </a:p>
          <a:p>
            <a:r>
              <a:rPr lang="en-US" dirty="0"/>
              <a:t>for ever.</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7046724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Je </a:t>
            </a:r>
            <a:r>
              <a:rPr lang="en-US" b="0" i="0" u="none" strike="noStrike" baseline="0" dirty="0" err="1">
                <a:latin typeface="Times New Roman" charset="0"/>
              </a:rPr>
              <a:t>pris</a:t>
            </a:r>
            <a:r>
              <a:rPr lang="en-US" b="0" i="0" u="none" strike="noStrike" baseline="0" dirty="0">
                <a:latin typeface="Times New Roman" charset="0"/>
              </a:rPr>
              <a:t> sur </a:t>
            </a:r>
            <a:r>
              <a:rPr lang="en-US" b="0" i="0" u="none" strike="noStrike" baseline="0" dirty="0" err="1">
                <a:latin typeface="Times New Roman" charset="0"/>
              </a:rPr>
              <a:t>cet</a:t>
            </a:r>
            <a:r>
              <a:rPr lang="en-US" b="0" i="0" u="none" strike="noStrike" baseline="0" dirty="0">
                <a:latin typeface="Times New Roman" charset="0"/>
              </a:rPr>
              <a:t> oracle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entière</a:t>
            </a:r>
            <a:r>
              <a:rPr lang="en-US" b="0" i="0" u="none" strike="noStrike" baseline="0" dirty="0">
                <a:latin typeface="Times New Roman" charset="0"/>
              </a:rPr>
              <a:t> assurance,</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comme</a:t>
            </a:r>
            <a:r>
              <a:rPr lang="en-US" b="0" i="0" u="none" strike="noStrike" baseline="0" dirty="0">
                <a:latin typeface="Times New Roman" charset="0"/>
              </a:rPr>
              <a:t> le </a:t>
            </a:r>
            <a:r>
              <a:rPr lang="en-US" b="0" i="0" u="none" strike="noStrike" baseline="0" dirty="0" err="1">
                <a:latin typeface="Times New Roman" charset="0"/>
              </a:rPr>
              <a:t>succès</a:t>
            </a:r>
            <a:r>
              <a:rPr lang="en-US" b="0" i="0" u="none" strike="noStrike" baseline="0" dirty="0">
                <a:latin typeface="Times New Roman" charset="0"/>
              </a:rPr>
              <a:t> </a:t>
            </a:r>
            <a:r>
              <a:rPr lang="en-US" b="0" i="0" u="none" strike="noStrike" baseline="0" dirty="0" err="1">
                <a:latin typeface="Times New Roman" charset="0"/>
              </a:rPr>
              <a:t>passait</a:t>
            </a:r>
            <a:r>
              <a:rPr lang="en-US" b="0" i="0" u="none" strike="noStrike" baseline="0" dirty="0">
                <a:latin typeface="Times New Roman" charset="0"/>
              </a:rPr>
              <a:t> mon </a:t>
            </a:r>
            <a:r>
              <a:rPr lang="en-US" b="0" i="0" u="none" strike="noStrike" baseline="0" dirty="0" err="1">
                <a:latin typeface="Times New Roman" charset="0"/>
              </a:rPr>
              <a:t>espérance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J’abandonnai</a:t>
            </a:r>
            <a:r>
              <a:rPr lang="en-US" b="0" i="0" u="none" strike="noStrike" baseline="0" dirty="0">
                <a:latin typeface="Times New Roman" charset="0"/>
              </a:rPr>
              <a:t> mon </a:t>
            </a:r>
            <a:r>
              <a:rPr lang="en-US" b="0" i="0" u="none" strike="noStrike" baseline="0" dirty="0" err="1">
                <a:latin typeface="Times New Roman" charset="0"/>
              </a:rPr>
              <a:t>âme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des </a:t>
            </a:r>
            <a:r>
              <a:rPr lang="en-US" b="0" i="0" u="none" strike="noStrike" baseline="0" dirty="0" err="1">
                <a:latin typeface="Times New Roman" charset="0"/>
              </a:rPr>
              <a:t>ravissements</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passaient</a:t>
            </a:r>
            <a:r>
              <a:rPr lang="en-US" b="0" i="0" u="none" strike="noStrike" baseline="0" dirty="0">
                <a:latin typeface="Times New Roman" charset="0"/>
              </a:rPr>
              <a:t> les transports des plus </a:t>
            </a:r>
            <a:r>
              <a:rPr lang="en-US" b="0" i="0" u="none" strike="noStrike" baseline="0" dirty="0" err="1">
                <a:latin typeface="Times New Roman" charset="0"/>
              </a:rPr>
              <a:t>heureux</a:t>
            </a:r>
            <a:r>
              <a:rPr lang="en-US" b="0" i="0" u="none" strike="noStrike" baseline="0" dirty="0">
                <a:latin typeface="Times New Roman" charset="0"/>
              </a:rPr>
              <a:t> </a:t>
            </a:r>
            <a:r>
              <a:rPr lang="en-US" b="0" i="0" u="none" strike="noStrike" baseline="0" dirty="0" err="1">
                <a:latin typeface="Times New Roman" charset="0"/>
              </a:rPr>
              <a:t>amants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This was more than I hoped for and I was overjoyed.</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8499442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Tout </a:t>
            </a:r>
            <a:r>
              <a:rPr lang="en-US" b="0" i="0" u="none" strike="noStrike" baseline="0" dirty="0" err="1">
                <a:latin typeface="Times New Roman" charset="0"/>
              </a:rPr>
              <a:t>ce</a:t>
            </a:r>
            <a:r>
              <a:rPr lang="en-US" b="0" i="0" u="none" strike="noStrike" baseline="0" dirty="0">
                <a:latin typeface="Times New Roman" charset="0"/>
              </a:rPr>
              <a:t> que je </a:t>
            </a:r>
            <a:r>
              <a:rPr lang="en-US" b="0" i="0" u="none" strike="noStrike" baseline="0" dirty="0" err="1">
                <a:latin typeface="Times New Roman" charset="0"/>
              </a:rPr>
              <a:t>voyais</a:t>
            </a:r>
            <a:r>
              <a:rPr lang="en-US" b="0" i="0" u="none" strike="noStrike" baseline="0" dirty="0">
                <a:latin typeface="Times New Roman" charset="0"/>
              </a:rPr>
              <a:t> me </a:t>
            </a:r>
            <a:r>
              <a:rPr lang="en-US" b="0" i="0" u="none" strike="noStrike" baseline="0" dirty="0" err="1">
                <a:latin typeface="Times New Roman" charset="0"/>
              </a:rPr>
              <a:t>semblait</a:t>
            </a:r>
            <a:r>
              <a:rPr lang="en-US" b="0" i="0" u="none" strike="noStrike" baseline="0" dirty="0">
                <a:latin typeface="Times New Roman" charset="0"/>
              </a:rPr>
              <a:t> </a:t>
            </a:r>
            <a:r>
              <a:rPr lang="en-US" b="0" i="0" u="none" strike="noStrike" baseline="0" dirty="0" err="1">
                <a:latin typeface="Times New Roman" charset="0"/>
              </a:rPr>
              <a:t>Curiace</a:t>
            </a:r>
            <a:r>
              <a:rPr lang="en-US" b="0" i="0" u="none" strike="noStrike" baseline="0" dirty="0">
                <a:latin typeface="Times New Roman" charset="0"/>
              </a:rPr>
              <a:t> ;	</a:t>
            </a:r>
            <a:br>
              <a:rPr lang="en-US" b="0" i="0" u="none" strike="noStrike" baseline="0" dirty="0">
                <a:latin typeface="Times New Roman" charset="0"/>
              </a:rPr>
            </a:br>
            <a:r>
              <a:rPr lang="en-US" b="0" i="0" u="none" strike="noStrike" baseline="0" dirty="0">
                <a:latin typeface="Times New Roman" charset="0"/>
              </a:rPr>
              <a:t>Tout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qu’on</a:t>
            </a:r>
            <a:r>
              <a:rPr lang="en-US" b="0" i="0" u="none" strike="noStrike" baseline="0" dirty="0">
                <a:latin typeface="Times New Roman" charset="0"/>
              </a:rPr>
              <a:t> me </a:t>
            </a:r>
            <a:r>
              <a:rPr lang="en-US" b="0" i="0" u="none" strike="noStrike" baseline="0" dirty="0" err="1">
                <a:latin typeface="Times New Roman" charset="0"/>
              </a:rPr>
              <a:t>disait</a:t>
            </a:r>
            <a:r>
              <a:rPr lang="en-US" b="0" i="0" u="none" strike="noStrike" baseline="0" dirty="0">
                <a:latin typeface="Times New Roman" charset="0"/>
              </a:rPr>
              <a:t> me </a:t>
            </a:r>
            <a:r>
              <a:rPr lang="en-US" b="0" i="0" u="none" strike="noStrike" baseline="0" dirty="0" err="1">
                <a:latin typeface="Times New Roman" charset="0"/>
              </a:rPr>
              <a:t>parlait</a:t>
            </a:r>
            <a:r>
              <a:rPr lang="en-US" b="0" i="0" u="none" strike="noStrike" baseline="0" dirty="0">
                <a:latin typeface="Times New Roman" charset="0"/>
              </a:rPr>
              <a:t> de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feux</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Tout </a:t>
            </a:r>
            <a:r>
              <a:rPr lang="en-US" b="0" i="0" u="none" strike="noStrike" baseline="0" dirty="0" err="1">
                <a:latin typeface="Times New Roman" charset="0"/>
              </a:rPr>
              <a:t>ce</a:t>
            </a:r>
            <a:r>
              <a:rPr lang="en-US" b="0" i="0" u="none" strike="noStrike" baseline="0" dirty="0">
                <a:latin typeface="Times New Roman" charset="0"/>
              </a:rPr>
              <a:t> que je </a:t>
            </a:r>
            <a:r>
              <a:rPr lang="en-US" b="0" i="0" u="none" strike="noStrike" baseline="0" dirty="0" err="1">
                <a:latin typeface="Times New Roman" charset="0"/>
              </a:rPr>
              <a:t>disais</a:t>
            </a:r>
            <a:r>
              <a:rPr lang="en-US" b="0" i="0" u="none" strike="noStrike" baseline="0" dirty="0">
                <a:latin typeface="Times New Roman" charset="0"/>
              </a:rPr>
              <a:t> </a:t>
            </a:r>
            <a:r>
              <a:rPr lang="en-US" b="0" i="0" u="none" strike="noStrike" baseline="0" dirty="0" err="1">
                <a:latin typeface="Times New Roman" charset="0"/>
              </a:rPr>
              <a:t>l’assurait</a:t>
            </a:r>
            <a:r>
              <a:rPr lang="en-US" b="0" i="0" u="none" strike="noStrike" baseline="0" dirty="0">
                <a:latin typeface="Times New Roman" charset="0"/>
              </a:rPr>
              <a:t> de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voeux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All I could see or think of was </a:t>
            </a:r>
            <a:r>
              <a:rPr lang="en-US" dirty="0" err="1"/>
              <a:t>Curiace</a:t>
            </a:r>
            <a:endParaRPr lang="en-US" dirty="0"/>
          </a:p>
          <a:p>
            <a:r>
              <a:rPr lang="en-US" dirty="0"/>
              <a:t>and our mutual love.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55866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b="1" i="1" dirty="0">
                <a:solidFill>
                  <a:srgbClr val="FFFF00"/>
                </a:solidFill>
                <a:latin typeface="Palatino Linotype" charset="0"/>
              </a:rPr>
            </a:br>
            <a:r>
              <a:rPr lang="en-US" sz="1900" b="1" i="1" dirty="0">
                <a:solidFill>
                  <a:srgbClr val="FFFF00"/>
                </a:solidFill>
                <a:latin typeface="Palatino Linotype" charset="0"/>
              </a:rPr>
              <a:t>Corneille (b. 1606) was re-imagining the remote origins of Roman power,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as reported by Virgil and Livy,</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1600 years before his day.</a:t>
            </a:r>
            <a:br>
              <a:rPr lang="en-US" sz="1900" b="1" i="1" dirty="0">
                <a:solidFill>
                  <a:srgbClr val="FFFF00"/>
                </a:solidFill>
                <a:latin typeface="Palatino Linotype" charset="0"/>
              </a:rPr>
            </a:br>
            <a:r>
              <a:rPr lang="en-US" b="1" i="1" u="none" strike="noStrike" baseline="0" dirty="0">
                <a:solidFill>
                  <a:srgbClr val="000000"/>
                </a:solidFill>
                <a:latin typeface="Palatino Linotype" charset="0"/>
              </a:rPr>
              <a:t>e</a:t>
            </a:r>
            <a:endParaRPr lang="en-US" b="0" i="0" u="none" strike="noStrike" baseline="0" dirty="0">
              <a:solidFill>
                <a:srgbClr val="000000"/>
              </a:solidFill>
              <a:latin typeface="Times New Roman"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28497"/>
          <a:stretch/>
        </p:blipFill>
        <p:spPr>
          <a:xfrm>
            <a:off x="6313714" y="0"/>
            <a:ext cx="2830285" cy="2525486"/>
          </a:xfrm>
          <a:prstGeom prst="rect">
            <a:avLst/>
          </a:prstGeom>
        </p:spPr>
      </p:pic>
    </p:spTree>
    <p:extLst>
      <p:ext uri="{BB962C8B-B14F-4D97-AF65-F5344CB8AC3E}">
        <p14:creationId xmlns:p14="http://schemas.microsoft.com/office/powerpoint/2010/main" val="4203688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Le combat </a:t>
            </a:r>
            <a:r>
              <a:rPr lang="en-US" b="0" i="0" u="none" strike="noStrike" baseline="0" dirty="0" err="1">
                <a:latin typeface="Times New Roman" charset="0"/>
              </a:rPr>
              <a:t>général</a:t>
            </a:r>
            <a:r>
              <a:rPr lang="en-US" b="0" i="0" u="none" strike="noStrike" baseline="0" dirty="0">
                <a:latin typeface="Times New Roman" charset="0"/>
              </a:rPr>
              <a:t> </a:t>
            </a:r>
            <a:r>
              <a:rPr lang="en-US" b="0" i="0" u="none" strike="noStrike" baseline="0" dirty="0" err="1">
                <a:latin typeface="Times New Roman" charset="0"/>
              </a:rPr>
              <a:t>aujourd’hui</a:t>
            </a:r>
            <a:r>
              <a:rPr lang="en-US" b="0" i="0" u="none" strike="noStrike" baseline="0" dirty="0">
                <a:latin typeface="Times New Roman" charset="0"/>
              </a:rPr>
              <a:t> se </a:t>
            </a:r>
            <a:r>
              <a:rPr lang="en-US" b="0" i="0" u="none" strike="noStrike" baseline="0" dirty="0" err="1">
                <a:latin typeface="Times New Roman" charset="0"/>
              </a:rPr>
              <a:t>hasarde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J’en</a:t>
            </a:r>
            <a:r>
              <a:rPr lang="en-US" b="0" i="0" u="none" strike="noStrike" baseline="0" dirty="0">
                <a:latin typeface="Times New Roman" charset="0"/>
              </a:rPr>
              <a:t> </a:t>
            </a:r>
            <a:r>
              <a:rPr lang="en-US" b="0" i="0" u="none" strike="noStrike" baseline="0" dirty="0" err="1">
                <a:latin typeface="Times New Roman" charset="0"/>
              </a:rPr>
              <a:t>sus</a:t>
            </a:r>
            <a:r>
              <a:rPr lang="en-US" b="0" i="0" u="none" strike="noStrike" baseline="0" dirty="0">
                <a:latin typeface="Times New Roman" charset="0"/>
              </a:rPr>
              <a:t> </a:t>
            </a:r>
            <a:r>
              <a:rPr lang="en-US" b="0" i="0" u="none" strike="noStrike" baseline="0" dirty="0" err="1">
                <a:latin typeface="Times New Roman" charset="0"/>
              </a:rPr>
              <a:t>hier</a:t>
            </a:r>
            <a:r>
              <a:rPr lang="en-US" b="0" i="0" u="none" strike="noStrike" baseline="0" dirty="0">
                <a:latin typeface="Times New Roman" charset="0"/>
              </a:rPr>
              <a:t> la nouvelle, et je </a:t>
            </a:r>
            <a:r>
              <a:rPr lang="en-US" b="0" i="0" u="none" strike="noStrike" baseline="0" dirty="0" err="1">
                <a:latin typeface="Times New Roman" charset="0"/>
              </a:rPr>
              <a:t>n’y</a:t>
            </a:r>
            <a:r>
              <a:rPr lang="en-US" b="0" i="0" u="none" strike="noStrike" baseline="0" dirty="0">
                <a:latin typeface="Times New Roman" charset="0"/>
              </a:rPr>
              <a:t> </a:t>
            </a:r>
            <a:r>
              <a:rPr lang="en-US" b="0" i="0" u="none" strike="noStrike" baseline="0" dirty="0" err="1">
                <a:latin typeface="Times New Roman" charset="0"/>
              </a:rPr>
              <a:t>pris</a:t>
            </a:r>
            <a:r>
              <a:rPr lang="en-US" b="0" i="0" u="none" strike="noStrike" baseline="0" dirty="0">
                <a:latin typeface="Times New Roman" charset="0"/>
              </a:rPr>
              <a:t> pas </a:t>
            </a:r>
            <a:r>
              <a:rPr lang="en-US" b="0" i="0" u="none" strike="noStrike" baseline="0" dirty="0" err="1">
                <a:latin typeface="Times New Roman" charset="0"/>
              </a:rPr>
              <a:t>garde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Mon esprit </a:t>
            </a:r>
            <a:r>
              <a:rPr lang="en-US" b="0" i="0" u="none" strike="noStrike" baseline="0" dirty="0" err="1">
                <a:latin typeface="Times New Roman" charset="0"/>
              </a:rPr>
              <a:t>rejetait</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funestes</a:t>
            </a:r>
            <a:r>
              <a:rPr lang="en-US" b="0" i="0" u="none" strike="noStrike" baseline="0" dirty="0">
                <a:latin typeface="Times New Roman" charset="0"/>
              </a:rPr>
              <a:t> </a:t>
            </a:r>
            <a:r>
              <a:rPr lang="en-US" b="0" i="0" u="none" strike="noStrike" baseline="0" dirty="0" err="1">
                <a:latin typeface="Times New Roman" charset="0"/>
              </a:rPr>
              <a:t>objets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Charmé</a:t>
            </a:r>
            <a:r>
              <a:rPr lang="en-US" b="0" i="0" u="none" strike="noStrike" baseline="0" dirty="0">
                <a:latin typeface="Times New Roman" charset="0"/>
              </a:rPr>
              <a:t> des </a:t>
            </a:r>
            <a:r>
              <a:rPr lang="en-US" b="0" i="0" u="none" strike="noStrike" baseline="0" dirty="0" err="1">
                <a:latin typeface="Times New Roman" charset="0"/>
              </a:rPr>
              <a:t>doux</a:t>
            </a:r>
            <a:r>
              <a:rPr lang="en-US" b="0" i="0" u="none" strike="noStrike" baseline="0" dirty="0">
                <a:latin typeface="Times New Roman" charset="0"/>
              </a:rPr>
              <a:t> </a:t>
            </a:r>
            <a:r>
              <a:rPr lang="en-US" b="0" i="0" u="none" strike="noStrike" baseline="0" dirty="0" err="1">
                <a:latin typeface="Times New Roman" charset="0"/>
              </a:rPr>
              <a:t>pensers</a:t>
            </a:r>
            <a:r>
              <a:rPr lang="en-US" b="0" i="0" u="none" strike="noStrike" baseline="0" dirty="0">
                <a:latin typeface="Times New Roman" charset="0"/>
              </a:rPr>
              <a:t> </a:t>
            </a:r>
            <a:r>
              <a:rPr lang="en-US" b="0" i="0" u="none" strike="noStrike" baseline="0" dirty="0" err="1">
                <a:latin typeface="Times New Roman" charset="0"/>
              </a:rPr>
              <a:t>d’hymen</a:t>
            </a:r>
            <a:r>
              <a:rPr lang="en-US" b="0" i="0" u="none" strike="noStrike" baseline="0" dirty="0">
                <a:latin typeface="Times New Roman" charset="0"/>
              </a:rPr>
              <a:t> et de la </a:t>
            </a:r>
            <a:r>
              <a:rPr lang="en-US" b="0" i="0" u="none" strike="noStrike" baseline="0" dirty="0" err="1">
                <a:latin typeface="Times New Roman" charset="0"/>
              </a:rPr>
              <a:t>paix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The fighting starts today. I knew that yesterday,</a:t>
            </a:r>
          </a:p>
          <a:p>
            <a:r>
              <a:rPr lang="en-US" dirty="0"/>
              <a:t>but my head was full of marriage and of peace.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7778368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La </a:t>
            </a:r>
            <a:r>
              <a:rPr lang="en-US" b="0" i="0" u="none" strike="noStrike" baseline="0" dirty="0" err="1">
                <a:latin typeface="Times New Roman" charset="0"/>
              </a:rPr>
              <a:t>nuit</a:t>
            </a:r>
            <a:r>
              <a:rPr lang="en-US" b="0" i="0" u="none" strike="noStrike" baseline="0" dirty="0">
                <a:latin typeface="Times New Roman" charset="0"/>
              </a:rPr>
              <a:t> a </a:t>
            </a:r>
            <a:r>
              <a:rPr lang="en-US" b="0" i="0" u="none" strike="noStrike" baseline="0" dirty="0" err="1">
                <a:latin typeface="Times New Roman" charset="0"/>
              </a:rPr>
              <a:t>dissipé</a:t>
            </a:r>
            <a:r>
              <a:rPr lang="en-US" b="0" i="0" u="none" strike="noStrike" baseline="0" dirty="0">
                <a:latin typeface="Times New Roman" charset="0"/>
              </a:rPr>
              <a:t> des </a:t>
            </a:r>
            <a:r>
              <a:rPr lang="en-US" b="0" i="0" u="none" strike="noStrike" baseline="0" dirty="0" err="1">
                <a:latin typeface="Times New Roman" charset="0"/>
              </a:rPr>
              <a:t>erreurs</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charmantes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Mille </a:t>
            </a:r>
            <a:r>
              <a:rPr lang="en-US" b="0" i="0" u="none" strike="noStrike" baseline="0" dirty="0" err="1">
                <a:latin typeface="Times New Roman" charset="0"/>
              </a:rPr>
              <a:t>songes</a:t>
            </a:r>
            <a:r>
              <a:rPr lang="en-US" b="0" i="0" u="none" strike="noStrike" baseline="0" dirty="0">
                <a:latin typeface="Times New Roman" charset="0"/>
              </a:rPr>
              <a:t> </a:t>
            </a:r>
            <a:r>
              <a:rPr lang="en-US" b="0" i="0" u="none" strike="noStrike" baseline="0" dirty="0" err="1">
                <a:latin typeface="Times New Roman" charset="0"/>
              </a:rPr>
              <a:t>affreux</a:t>
            </a:r>
            <a:r>
              <a:rPr lang="en-US" b="0" i="0" u="none" strike="noStrike" baseline="0" dirty="0">
                <a:latin typeface="Times New Roman" charset="0"/>
              </a:rPr>
              <a:t>, mille images </a:t>
            </a:r>
            <a:r>
              <a:rPr lang="en-US" b="0" i="0" u="none" strike="noStrike" baseline="0" dirty="0" err="1">
                <a:latin typeface="Times New Roman" charset="0"/>
              </a:rPr>
              <a:t>sanglantes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plutôt</a:t>
            </a:r>
            <a:r>
              <a:rPr lang="en-US" b="0" i="0" u="none" strike="noStrike" baseline="0" dirty="0">
                <a:latin typeface="Times New Roman" charset="0"/>
              </a:rPr>
              <a:t> mille </a:t>
            </a:r>
            <a:r>
              <a:rPr lang="en-US" b="0" i="0" u="none" strike="noStrike" baseline="0" dirty="0" err="1">
                <a:latin typeface="Times New Roman" charset="0"/>
              </a:rPr>
              <a:t>amas</a:t>
            </a:r>
            <a:r>
              <a:rPr lang="en-US" b="0" i="0" u="none" strike="noStrike" baseline="0" dirty="0">
                <a:latin typeface="Times New Roman" charset="0"/>
              </a:rPr>
              <a:t> de carnage et </a:t>
            </a:r>
            <a:r>
              <a:rPr lang="en-US" b="0" i="0" u="none" strike="noStrike" baseline="0" dirty="0" err="1">
                <a:latin typeface="Times New Roman" charset="0"/>
              </a:rPr>
              <a:t>d’horreur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M’ont</a:t>
            </a:r>
            <a:r>
              <a:rPr lang="en-US" b="0" i="0" u="none" strike="noStrike" baseline="0" dirty="0">
                <a:latin typeface="Times New Roman" charset="0"/>
              </a:rPr>
              <a:t> </a:t>
            </a:r>
            <a:r>
              <a:rPr lang="en-US" b="0" i="0" u="none" strike="noStrike" baseline="0" dirty="0" err="1">
                <a:latin typeface="Times New Roman" charset="0"/>
              </a:rPr>
              <a:t>arraché</a:t>
            </a:r>
            <a:r>
              <a:rPr lang="en-US" b="0" i="0" u="none" strike="noStrike" baseline="0" dirty="0">
                <a:latin typeface="Times New Roman" charset="0"/>
              </a:rPr>
              <a:t> ma joie et </a:t>
            </a:r>
            <a:r>
              <a:rPr lang="en-US" b="0" i="0" u="none" strike="noStrike" baseline="0" dirty="0" err="1">
                <a:latin typeface="Times New Roman" charset="0"/>
              </a:rPr>
              <a:t>rendu</a:t>
            </a:r>
            <a:r>
              <a:rPr lang="en-US" b="0" i="0" u="none" strike="noStrike" baseline="0" dirty="0">
                <a:latin typeface="Times New Roman" charset="0"/>
              </a:rPr>
              <a:t> ma </a:t>
            </a:r>
            <a:r>
              <a:rPr lang="en-US" b="0" i="0" u="none" strike="noStrike" baseline="0" dirty="0" err="1">
                <a:latin typeface="Times New Roman" charset="0"/>
              </a:rPr>
              <a:t>terreur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But last night I had dreadful dreams</a:t>
            </a:r>
          </a:p>
          <a:p>
            <a:r>
              <a:rPr lang="en-US" dirty="0"/>
              <a:t>of slaughter, which revived my fears.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4440874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J’ai</a:t>
            </a:r>
            <a:r>
              <a:rPr lang="en-US" b="0" i="0" u="none" strike="noStrike" baseline="0" dirty="0">
                <a:latin typeface="Times New Roman" charset="0"/>
              </a:rPr>
              <a:t> vu du sang, des </a:t>
            </a:r>
            <a:r>
              <a:rPr lang="en-US" b="0" i="0" u="none" strike="noStrike" baseline="0" dirty="0" err="1">
                <a:latin typeface="Times New Roman" charset="0"/>
              </a:rPr>
              <a:t>morts</a:t>
            </a:r>
            <a:r>
              <a:rPr lang="en-US" b="0" i="0" u="none" strike="noStrike" baseline="0" dirty="0">
                <a:latin typeface="Times New Roman" charset="0"/>
              </a:rPr>
              <a:t>, et </a:t>
            </a:r>
            <a:r>
              <a:rPr lang="en-US" b="0" i="0" u="none" strike="noStrike" baseline="0" dirty="0" err="1">
                <a:latin typeface="Times New Roman" charset="0"/>
              </a:rPr>
              <a:t>n’ai</a:t>
            </a:r>
            <a:r>
              <a:rPr lang="en-US" b="0" i="0" u="none" strike="noStrike" baseline="0" dirty="0">
                <a:latin typeface="Times New Roman" charset="0"/>
              </a:rPr>
              <a:t> </a:t>
            </a:r>
            <a:r>
              <a:rPr lang="en-US" b="0" i="0" u="none" strike="noStrike" baseline="0" dirty="0" err="1">
                <a:latin typeface="Times New Roman" charset="0"/>
              </a:rPr>
              <a:t>rien</a:t>
            </a:r>
            <a:r>
              <a:rPr lang="en-US" b="0" i="0" u="none" strike="noStrike" baseline="0" dirty="0">
                <a:latin typeface="Times New Roman" charset="0"/>
              </a:rPr>
              <a:t> vu de suite ;</a:t>
            </a:r>
            <a:br>
              <a:rPr lang="en-US" b="0" i="0" u="none" strike="noStrike" baseline="0" dirty="0">
                <a:latin typeface="Times New Roman" charset="0"/>
              </a:rPr>
            </a:br>
            <a:r>
              <a:rPr lang="en-US" b="0" i="0" u="none" strike="noStrike" baseline="0" dirty="0">
                <a:latin typeface="Times New Roman" charset="0"/>
              </a:rPr>
              <a:t>Un </a:t>
            </a:r>
            <a:r>
              <a:rPr lang="en-US" b="0" i="0" u="none" strike="noStrike" baseline="0" dirty="0" err="1">
                <a:latin typeface="Times New Roman" charset="0"/>
              </a:rPr>
              <a:t>spectre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paraissant</a:t>
            </a:r>
            <a:r>
              <a:rPr lang="en-US" b="0" i="0" u="none" strike="noStrike" baseline="0" dirty="0">
                <a:latin typeface="Times New Roman" charset="0"/>
              </a:rPr>
              <a:t> </a:t>
            </a:r>
            <a:r>
              <a:rPr lang="en-US" b="0" i="0" u="none" strike="noStrike" baseline="0" dirty="0" err="1">
                <a:latin typeface="Times New Roman" charset="0"/>
              </a:rPr>
              <a:t>prenait</a:t>
            </a:r>
            <a:r>
              <a:rPr lang="en-US" b="0" i="0" u="none" strike="noStrike" baseline="0" dirty="0">
                <a:latin typeface="Times New Roman" charset="0"/>
              </a:rPr>
              <a:t> </a:t>
            </a:r>
            <a:r>
              <a:rPr lang="en-US" b="0" i="0" u="none" strike="noStrike" baseline="0" dirty="0" err="1">
                <a:latin typeface="Times New Roman" charset="0"/>
              </a:rPr>
              <a:t>soudain</a:t>
            </a:r>
            <a:r>
              <a:rPr lang="en-US" b="0" i="0" u="none" strike="noStrike" baseline="0" dirty="0">
                <a:latin typeface="Times New Roman" charset="0"/>
              </a:rPr>
              <a:t> la </a:t>
            </a:r>
            <a:r>
              <a:rPr lang="en-US" b="0" i="0" u="none" strike="noStrike" baseline="0" dirty="0" err="1">
                <a:latin typeface="Times New Roman" charset="0"/>
              </a:rPr>
              <a:t>fuite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Ils</a:t>
            </a:r>
            <a:r>
              <a:rPr lang="en-US" b="0" i="0" u="none" strike="noStrike" baseline="0" dirty="0">
                <a:latin typeface="Times New Roman" charset="0"/>
              </a:rPr>
              <a:t> </a:t>
            </a:r>
            <a:r>
              <a:rPr lang="en-US" b="0" i="0" u="none" strike="noStrike" baseline="0" dirty="0" err="1">
                <a:latin typeface="Times New Roman" charset="0"/>
              </a:rPr>
              <a:t>s’effaçaient</a:t>
            </a:r>
            <a:r>
              <a:rPr lang="en-US" b="0" i="0" u="none" strike="noStrike" baseline="0" dirty="0">
                <a:latin typeface="Times New Roman" charset="0"/>
              </a:rPr>
              <a:t> </a:t>
            </a:r>
            <a:r>
              <a:rPr lang="en-US" b="0" i="0" u="none" strike="noStrike" baseline="0" dirty="0" err="1">
                <a:latin typeface="Times New Roman" charset="0"/>
              </a:rPr>
              <a:t>l’un</a:t>
            </a:r>
            <a:r>
              <a:rPr lang="en-US" b="0" i="0" u="none" strike="noStrike" baseline="0" dirty="0">
                <a:latin typeface="Times New Roman" charset="0"/>
              </a:rPr>
              <a:t> </a:t>
            </a:r>
            <a:r>
              <a:rPr lang="en-US" b="0" i="0" u="none" strike="noStrike" baseline="0" dirty="0" err="1">
                <a:latin typeface="Times New Roman" charset="0"/>
              </a:rPr>
              <a:t>l’autre</a:t>
            </a:r>
            <a:r>
              <a:rPr lang="en-US" b="0" i="0" u="none" strike="noStrike" baseline="0" dirty="0">
                <a:latin typeface="Times New Roman" charset="0"/>
              </a:rPr>
              <a:t>, et </a:t>
            </a:r>
            <a:r>
              <a:rPr lang="en-US" b="0" i="0" u="none" strike="noStrike" baseline="0" dirty="0" err="1">
                <a:latin typeface="Times New Roman" charset="0"/>
              </a:rPr>
              <a:t>chaque</a:t>
            </a:r>
            <a:r>
              <a:rPr lang="en-US" b="0" i="0" u="none" strike="noStrike" baseline="0" dirty="0">
                <a:latin typeface="Times New Roman" charset="0"/>
              </a:rPr>
              <a:t> illusion</a:t>
            </a:r>
            <a:br>
              <a:rPr lang="en-US" b="0" i="0" u="none" strike="noStrike" baseline="0" dirty="0">
                <a:latin typeface="Times New Roman" charset="0"/>
              </a:rPr>
            </a:br>
            <a:r>
              <a:rPr lang="en-US" b="0" i="0" u="none" strike="noStrike" baseline="0" dirty="0" err="1">
                <a:latin typeface="Times New Roman" charset="0"/>
              </a:rPr>
              <a:t>Redoublait</a:t>
            </a:r>
            <a:r>
              <a:rPr lang="en-US" b="0" i="0" u="none" strike="noStrike" baseline="0" dirty="0">
                <a:latin typeface="Times New Roman" charset="0"/>
              </a:rPr>
              <a:t> mon </a:t>
            </a:r>
            <a:r>
              <a:rPr lang="en-US" b="0" i="0" u="none" strike="noStrike" baseline="0" dirty="0" err="1">
                <a:latin typeface="Times New Roman" charset="0"/>
              </a:rPr>
              <a:t>effroi</a:t>
            </a:r>
            <a:r>
              <a:rPr lang="en-US" b="0" i="0" u="none" strike="noStrike" baseline="0" dirty="0">
                <a:latin typeface="Times New Roman" charset="0"/>
              </a:rPr>
              <a:t> par </a:t>
            </a:r>
            <a:r>
              <a:rPr lang="en-US" b="0" i="0" u="none" strike="noStrike" baseline="0" dirty="0" err="1">
                <a:latin typeface="Times New Roman" charset="0"/>
              </a:rPr>
              <a:t>sa</a:t>
            </a:r>
            <a:r>
              <a:rPr lang="en-US" b="0" i="0" u="none" strike="noStrike" baseline="0" dirty="0">
                <a:latin typeface="Times New Roman" charset="0"/>
              </a:rPr>
              <a:t> confusion.</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I saw blood, dead men, a ghost;</a:t>
            </a:r>
          </a:p>
          <a:p>
            <a:r>
              <a:rPr lang="en-US" dirty="0"/>
              <a:t>confused, disjointed images, terrifying me.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7808651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contraire </a:t>
            </a:r>
            <a:r>
              <a:rPr lang="en-US" b="0" i="0" u="none" strike="noStrike" baseline="0" dirty="0" err="1">
                <a:latin typeface="Times New Roman" charset="0"/>
              </a:rPr>
              <a:t>sens</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songe</a:t>
            </a:r>
            <a:r>
              <a:rPr lang="en-US" b="0" i="0" u="none" strike="noStrike" baseline="0" dirty="0">
                <a:latin typeface="Times New Roman" charset="0"/>
              </a:rPr>
              <a:t> </a:t>
            </a:r>
            <a:r>
              <a:rPr lang="en-US" b="0" i="0" u="none" strike="noStrike" baseline="0" dirty="0" err="1">
                <a:latin typeface="Times New Roman" charset="0"/>
              </a:rPr>
              <a:t>s’interprète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JULIE</a:t>
            </a:r>
          </a:p>
          <a:p>
            <a:r>
              <a:rPr lang="en-US" dirty="0"/>
              <a:t>Dreams go by opposites.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3102998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Je le </a:t>
            </a:r>
            <a:r>
              <a:rPr lang="en-US" b="0" i="0" u="none" strike="noStrike" baseline="0" dirty="0" err="1">
                <a:latin typeface="Times New Roman" charset="0"/>
              </a:rPr>
              <a:t>dois</a:t>
            </a:r>
            <a:r>
              <a:rPr lang="en-US" b="0" i="0" u="none" strike="noStrike" baseline="0" dirty="0">
                <a:latin typeface="Times New Roman" charset="0"/>
              </a:rPr>
              <a:t> </a:t>
            </a:r>
            <a:r>
              <a:rPr lang="en-US" b="0" i="0" u="none" strike="noStrike" baseline="0" dirty="0" err="1">
                <a:latin typeface="Times New Roman" charset="0"/>
              </a:rPr>
              <a:t>croire</a:t>
            </a:r>
            <a:r>
              <a:rPr lang="en-US" b="0" i="0" u="none" strike="noStrike" baseline="0" dirty="0">
                <a:latin typeface="Times New Roman" charset="0"/>
              </a:rPr>
              <a:t> </a:t>
            </a:r>
            <a:r>
              <a:rPr lang="en-US" b="0" i="0" u="none" strike="noStrike" baseline="0" dirty="0" err="1">
                <a:latin typeface="Times New Roman" charset="0"/>
              </a:rPr>
              <a:t>ainsi</a:t>
            </a:r>
            <a:r>
              <a:rPr lang="en-US" b="0" i="0" u="none" strike="noStrike" baseline="0" dirty="0">
                <a:latin typeface="Times New Roman" charset="0"/>
              </a:rPr>
              <a:t>, </a:t>
            </a:r>
            <a:r>
              <a:rPr lang="en-US" b="0" i="0" u="none" strike="noStrike" baseline="0" dirty="0" err="1">
                <a:latin typeface="Times New Roman" charset="0"/>
              </a:rPr>
              <a:t>puisque</a:t>
            </a:r>
            <a:r>
              <a:rPr lang="en-US" b="0" i="0" u="none" strike="noStrike" baseline="0" dirty="0">
                <a:latin typeface="Times New Roman" charset="0"/>
              </a:rPr>
              <a:t> je le </a:t>
            </a:r>
            <a:r>
              <a:rPr lang="en-US" b="0" i="0" u="none" strike="noStrike" baseline="0" dirty="0" err="1">
                <a:latin typeface="Times New Roman" charset="0"/>
              </a:rPr>
              <a:t>souhaite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je me </a:t>
            </a:r>
            <a:r>
              <a:rPr lang="en-US" b="0" i="0" u="none" strike="noStrike" baseline="0" dirty="0" err="1">
                <a:latin typeface="Times New Roman" charset="0"/>
              </a:rPr>
              <a:t>trouve</a:t>
            </a:r>
            <a:r>
              <a:rPr lang="en-US" b="0" i="0" u="none" strike="noStrike" baseline="0" dirty="0">
                <a:latin typeface="Times New Roman" charset="0"/>
              </a:rPr>
              <a:t> </a:t>
            </a:r>
            <a:r>
              <a:rPr lang="en-US" b="0" i="0" u="none" strike="noStrike" baseline="0" dirty="0" err="1">
                <a:latin typeface="Times New Roman" charset="0"/>
              </a:rPr>
              <a:t>enfin</a:t>
            </a:r>
            <a:r>
              <a:rPr lang="en-US" b="0" i="0" u="none" strike="noStrike" baseline="0" dirty="0">
                <a:latin typeface="Times New Roman" charset="0"/>
              </a:rPr>
              <a:t>, </a:t>
            </a:r>
            <a:r>
              <a:rPr lang="en-US" b="0" i="0" u="none" strike="noStrike" baseline="0" dirty="0" err="1">
                <a:latin typeface="Times New Roman" charset="0"/>
              </a:rPr>
              <a:t>malgré</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souhaits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Au jour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bataille</a:t>
            </a:r>
            <a:r>
              <a:rPr lang="en-US" b="0" i="0" u="none" strike="noStrike" baseline="0" dirty="0">
                <a:latin typeface="Times New Roman" charset="0"/>
              </a:rPr>
              <a:t>, et non pas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paix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CAMILLE</a:t>
            </a:r>
          </a:p>
          <a:p>
            <a:r>
              <a:rPr lang="en-US" dirty="0"/>
              <a:t>I want to believe that: but battle,</a:t>
            </a:r>
          </a:p>
          <a:p>
            <a:r>
              <a:rPr lang="en-US" dirty="0"/>
              <a:t>not peace, begins today.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1"/>
            <a:ext cx="2477697" cy="2119745"/>
          </a:xfrm>
          <a:prstGeom prst="rect">
            <a:avLst/>
          </a:prstGeom>
        </p:spPr>
      </p:pic>
    </p:spTree>
    <p:extLst>
      <p:ext uri="{BB962C8B-B14F-4D97-AF65-F5344CB8AC3E}">
        <p14:creationId xmlns:p14="http://schemas.microsoft.com/office/powerpoint/2010/main" val="11192672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a:latin typeface="Times New Roman" charset="0"/>
              </a:rPr>
              <a:t>JULIE: </a:t>
            </a:r>
            <a:br>
              <a:rPr lang="en-US" b="0" i="0" u="none" strike="noStrike" baseline="0" dirty="0">
                <a:latin typeface="Times New Roman" charset="0"/>
              </a:rPr>
            </a:br>
            <a:r>
              <a:rPr lang="en-US" b="0" i="0" u="none" strike="noStrike" baseline="0" dirty="0">
                <a:latin typeface="Times New Roman" charset="0"/>
              </a:rPr>
              <a:t>Par </a:t>
            </a:r>
            <a:r>
              <a:rPr lang="en-US" b="0" i="0" u="none" strike="noStrike" baseline="0" dirty="0" err="1">
                <a:latin typeface="Times New Roman" charset="0"/>
              </a:rPr>
              <a:t>là</a:t>
            </a:r>
            <a:r>
              <a:rPr lang="en-US" b="0" i="0" u="none" strike="noStrike" baseline="0" dirty="0">
                <a:latin typeface="Times New Roman" charset="0"/>
              </a:rPr>
              <a:t> </a:t>
            </a:r>
            <a:r>
              <a:rPr lang="en-US" b="0" i="0" u="none" strike="noStrike" baseline="0" dirty="0" err="1">
                <a:latin typeface="Times New Roman" charset="0"/>
              </a:rPr>
              <a:t>finit</a:t>
            </a:r>
            <a:r>
              <a:rPr lang="en-US" b="0" i="0" u="none" strike="noStrike" baseline="0" dirty="0">
                <a:latin typeface="Times New Roman" charset="0"/>
              </a:rPr>
              <a:t> la guerre, et la </a:t>
            </a:r>
            <a:r>
              <a:rPr lang="en-US" b="0" i="0" u="none" strike="noStrike" baseline="0" dirty="0" err="1">
                <a:latin typeface="Times New Roman" charset="0"/>
              </a:rPr>
              <a:t>paix</a:t>
            </a:r>
            <a:r>
              <a:rPr lang="en-US" b="0" i="0" u="none" strike="noStrike" baseline="0" dirty="0">
                <a:latin typeface="Times New Roman" charset="0"/>
              </a:rPr>
              <a:t>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succède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JULIE</a:t>
            </a:r>
          </a:p>
          <a:p>
            <a:r>
              <a:rPr lang="en-US" dirty="0"/>
              <a:t>Battle will end the war, and then comes peace.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615" r="2996" b="4134"/>
          <a:stretch/>
        </p:blipFill>
        <p:spPr>
          <a:xfrm>
            <a:off x="5357947" y="1"/>
            <a:ext cx="2566853" cy="2281645"/>
          </a:xfrm>
          <a:prstGeom prst="rect">
            <a:avLst/>
          </a:prstGeom>
        </p:spPr>
      </p:pic>
    </p:spTree>
    <p:extLst>
      <p:ext uri="{BB962C8B-B14F-4D97-AF65-F5344CB8AC3E}">
        <p14:creationId xmlns:p14="http://schemas.microsoft.com/office/powerpoint/2010/main" val="8175795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err="1">
                <a:latin typeface="Times New Roman" charset="0"/>
              </a:rPr>
              <a:t>Dure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jamais</a:t>
            </a:r>
            <a:r>
              <a:rPr lang="en-US" b="0" i="0" u="none" strike="noStrike" baseline="0" dirty="0">
                <a:latin typeface="Times New Roman" charset="0"/>
              </a:rPr>
              <a:t> le mal, </a:t>
            </a:r>
            <a:r>
              <a:rPr lang="en-US" b="0" i="0" u="none" strike="noStrike" baseline="0" dirty="0" err="1">
                <a:latin typeface="Times New Roman" charset="0"/>
              </a:rPr>
              <a:t>s’il</a:t>
            </a:r>
            <a:r>
              <a:rPr lang="en-US" b="0" i="0" u="none" strike="noStrike" baseline="0" dirty="0">
                <a:latin typeface="Times New Roman" charset="0"/>
              </a:rPr>
              <a:t> y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remède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Soit</a:t>
            </a:r>
            <a:r>
              <a:rPr lang="en-US" b="0" i="0" u="none" strike="noStrike" baseline="0" dirty="0">
                <a:latin typeface="Times New Roman" charset="0"/>
              </a:rPr>
              <a:t> que Rome y </a:t>
            </a:r>
            <a:r>
              <a:rPr lang="en-US" b="0" i="0" u="none" strike="noStrike" baseline="0" dirty="0" err="1">
                <a:latin typeface="Times New Roman" charset="0"/>
              </a:rPr>
              <a:t>succombe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qu’Albe</a:t>
            </a:r>
            <a:r>
              <a:rPr lang="en-US" b="0" i="0" u="none" strike="noStrike" baseline="0" dirty="0">
                <a:latin typeface="Times New Roman" charset="0"/>
              </a:rPr>
              <a:t> </a:t>
            </a:r>
            <a:r>
              <a:rPr lang="en-US" b="0" i="0" u="none" strike="noStrike" baseline="0" dirty="0" err="1">
                <a:latin typeface="Times New Roman" charset="0"/>
              </a:rPr>
              <a:t>ait</a:t>
            </a:r>
            <a:r>
              <a:rPr lang="en-US" b="0" i="0" u="none" strike="noStrike" baseline="0" dirty="0">
                <a:latin typeface="Times New Roman" charset="0"/>
              </a:rPr>
              <a:t> le </a:t>
            </a:r>
            <a:r>
              <a:rPr lang="en-US" b="0" i="0" u="none" strike="noStrike" baseline="0" dirty="0" err="1">
                <a:latin typeface="Times New Roman" charset="0"/>
              </a:rPr>
              <a:t>dessous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Cher </a:t>
            </a:r>
            <a:r>
              <a:rPr lang="en-US" b="0" i="0" u="none" strike="noStrike" baseline="0" dirty="0" err="1">
                <a:latin typeface="Times New Roman" charset="0"/>
              </a:rPr>
              <a:t>amant</a:t>
            </a:r>
            <a:r>
              <a:rPr lang="en-US" b="0" i="0" u="none" strike="noStrike" baseline="0" dirty="0">
                <a:latin typeface="Times New Roman" charset="0"/>
              </a:rPr>
              <a:t>, </a:t>
            </a:r>
            <a:r>
              <a:rPr lang="en-US" b="0" i="0" u="none" strike="noStrike" baseline="0" dirty="0" err="1">
                <a:latin typeface="Times New Roman" charset="0"/>
              </a:rPr>
              <a:t>n’attends</a:t>
            </a:r>
            <a:r>
              <a:rPr lang="en-US" b="0" i="0" u="none" strike="noStrike" baseline="0" dirty="0">
                <a:latin typeface="Times New Roman" charset="0"/>
              </a:rPr>
              <a:t> plus d’être un jour mon </a:t>
            </a:r>
            <a:r>
              <a:rPr lang="en-US" b="0" i="0" u="none" strike="noStrike" baseline="0" dirty="0" err="1">
                <a:latin typeface="Times New Roman" charset="0"/>
              </a:rPr>
              <a:t>époux</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Jamais</a:t>
            </a:r>
            <a:r>
              <a:rPr lang="en-US" b="0" i="0" u="none" strike="noStrike" baseline="0" dirty="0">
                <a:latin typeface="Times New Roman" charset="0"/>
              </a:rPr>
              <a:t>, </a:t>
            </a:r>
            <a:r>
              <a:rPr lang="en-US" b="0" i="0" u="none" strike="noStrike" baseline="0" dirty="0" err="1">
                <a:latin typeface="Times New Roman" charset="0"/>
              </a:rPr>
              <a:t>jamais</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nom ne sera pour un homme</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soit</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le </a:t>
            </a:r>
            <a:r>
              <a:rPr lang="en-US" b="0" i="0" u="none" strike="noStrike" baseline="0" dirty="0" err="1">
                <a:latin typeface="Times New Roman" charset="0"/>
              </a:rPr>
              <a:t>vainqueur</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l’esclave</a:t>
            </a:r>
            <a:r>
              <a:rPr lang="en-US" b="0" i="0" u="none" strike="noStrike" baseline="0" dirty="0">
                <a:latin typeface="Times New Roman" charset="0"/>
              </a:rPr>
              <a:t> de Rome.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CAMILLE</a:t>
            </a:r>
          </a:p>
          <a:p>
            <a:r>
              <a:rPr lang="en-US" dirty="0" err="1"/>
              <a:t>Curiace</a:t>
            </a:r>
            <a:r>
              <a:rPr lang="en-US" dirty="0"/>
              <a:t> and I will never marry: he’ll be</a:t>
            </a:r>
          </a:p>
          <a:p>
            <a:r>
              <a:rPr lang="en-US" dirty="0"/>
              <a:t>either Rome’s conqueror or her slave.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4595939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900" i="1" dirty="0" err="1">
                <a:solidFill>
                  <a:srgbClr val="FFFF00"/>
                </a:solidFill>
              </a:rPr>
              <a:t>Curiace</a:t>
            </a:r>
            <a:r>
              <a:rPr lang="en-GB" sz="1900" i="1" dirty="0">
                <a:solidFill>
                  <a:srgbClr val="FFFF00"/>
                </a:solidFill>
              </a:rPr>
              <a:t> enters unexpectedly, bringing good news. </a:t>
            </a:r>
            <a:br>
              <a:rPr lang="en-GB" sz="1900" dirty="0">
                <a:solidFill>
                  <a:srgbClr val="FFFF00"/>
                </a:solidFill>
              </a:rPr>
            </a:br>
            <a:r>
              <a:rPr lang="en-GB" sz="1900" i="1" dirty="0">
                <a:solidFill>
                  <a:srgbClr val="FFFF00"/>
                </a:solidFill>
              </a:rPr>
              <a:t> </a:t>
            </a:r>
            <a:br>
              <a:rPr lang="en-GB" sz="1900" dirty="0">
                <a:solidFill>
                  <a:srgbClr val="FFFF00"/>
                </a:solidFill>
              </a:rPr>
            </a:br>
            <a:r>
              <a:rPr lang="en-GB" sz="1900" i="1" dirty="0">
                <a:solidFill>
                  <a:srgbClr val="FFFF00"/>
                </a:solidFill>
              </a:rPr>
              <a:t>It has been agreed that the quarrels between the citizens of Rome and Alba </a:t>
            </a:r>
            <a:br>
              <a:rPr lang="en-GB" sz="1900" i="1" dirty="0">
                <a:solidFill>
                  <a:srgbClr val="FFFF00"/>
                </a:solidFill>
              </a:rPr>
            </a:br>
            <a:br>
              <a:rPr lang="en-GB" sz="1900" i="1" dirty="0">
                <a:solidFill>
                  <a:srgbClr val="FFFF00"/>
                </a:solidFill>
              </a:rPr>
            </a:br>
            <a:r>
              <a:rPr lang="en-GB" sz="1900" i="1" dirty="0">
                <a:solidFill>
                  <a:srgbClr val="FFFF00"/>
                </a:solidFill>
              </a:rPr>
              <a:t>should be resolved once and for all by a ‘judicial combat’ </a:t>
            </a:r>
            <a:br>
              <a:rPr lang="en-GB" sz="1900" i="1" dirty="0">
                <a:solidFill>
                  <a:srgbClr val="FFFF00"/>
                </a:solidFill>
              </a:rPr>
            </a:br>
            <a:br>
              <a:rPr lang="en-GB" sz="1900" i="1" dirty="0">
                <a:solidFill>
                  <a:srgbClr val="FFFF00"/>
                </a:solidFill>
              </a:rPr>
            </a:br>
            <a:r>
              <a:rPr lang="en-GB" sz="1900" i="1" dirty="0">
                <a:solidFill>
                  <a:srgbClr val="FFFF00"/>
                </a:solidFill>
              </a:rPr>
              <a:t>involving just three champions for each side. </a:t>
            </a:r>
            <a:br>
              <a:rPr lang="en-GB" sz="1800" dirty="0">
                <a:solidFill>
                  <a:srgbClr val="FFFF00"/>
                </a:solidFill>
              </a:rPr>
            </a:br>
            <a:endParaRPr lang="en-US" sz="1800" b="0" i="0" u="none" strike="noStrike" baseline="0" dirty="0">
              <a:solidFill>
                <a:srgbClr val="FFFF00"/>
              </a:solidFill>
              <a:latin typeface="Times New Roman"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464919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1900" i="1" dirty="0">
                <a:solidFill>
                  <a:srgbClr val="FFFF00"/>
                </a:solidFill>
              </a:rPr>
              <a:t>The losing side would voluntarily become the subjects – not the slaves – </a:t>
            </a:r>
            <a:br>
              <a:rPr lang="en-GB" sz="1900" i="1" dirty="0">
                <a:solidFill>
                  <a:srgbClr val="FFFF00"/>
                </a:solidFill>
              </a:rPr>
            </a:br>
            <a:br>
              <a:rPr lang="en-GB" sz="1900" i="1" dirty="0">
                <a:solidFill>
                  <a:srgbClr val="FFFF00"/>
                </a:solidFill>
              </a:rPr>
            </a:br>
            <a:r>
              <a:rPr lang="en-GB" sz="1900" i="1" dirty="0">
                <a:solidFill>
                  <a:srgbClr val="FFFF00"/>
                </a:solidFill>
              </a:rPr>
              <a:t>of the winners, in what would be a united empire: </a:t>
            </a:r>
            <a:br>
              <a:rPr lang="en-GB" sz="1900" i="1" dirty="0">
                <a:solidFill>
                  <a:srgbClr val="FFFF00"/>
                </a:solidFill>
              </a:rPr>
            </a:br>
            <a:br>
              <a:rPr lang="en-GB" sz="1900" dirty="0">
                <a:solidFill>
                  <a:srgbClr val="FFFF00"/>
                </a:solidFill>
              </a:rPr>
            </a:br>
            <a:r>
              <a:rPr lang="en-GB" sz="1900" i="1" dirty="0">
                <a:solidFill>
                  <a:srgbClr val="FFFF00"/>
                </a:solidFill>
              </a:rPr>
              <a:t>		</a:t>
            </a:r>
            <a:r>
              <a:rPr lang="en-GB" sz="1900" dirty="0" err="1">
                <a:solidFill>
                  <a:srgbClr val="FFFF00"/>
                </a:solidFill>
              </a:rPr>
              <a:t>Qu’ils</a:t>
            </a:r>
            <a:r>
              <a:rPr lang="en-GB" sz="1900" dirty="0">
                <a:solidFill>
                  <a:srgbClr val="FFFF00"/>
                </a:solidFill>
              </a:rPr>
              <a:t> </a:t>
            </a:r>
            <a:r>
              <a:rPr lang="en-GB" sz="1900" dirty="0" err="1">
                <a:solidFill>
                  <a:srgbClr val="FFFF00"/>
                </a:solidFill>
              </a:rPr>
              <a:t>deviennent</a:t>
            </a:r>
            <a:r>
              <a:rPr lang="en-GB" sz="1900" dirty="0">
                <a:solidFill>
                  <a:srgbClr val="FFFF00"/>
                </a:solidFill>
              </a:rPr>
              <a:t> </a:t>
            </a:r>
            <a:r>
              <a:rPr lang="en-GB" sz="1900" dirty="0" err="1">
                <a:solidFill>
                  <a:srgbClr val="FFFF00"/>
                </a:solidFill>
              </a:rPr>
              <a:t>sujets</a:t>
            </a:r>
            <a:r>
              <a:rPr lang="en-GB" sz="1900" dirty="0">
                <a:solidFill>
                  <a:srgbClr val="FFFF00"/>
                </a:solidFill>
              </a:rPr>
              <a:t> sans </a:t>
            </a:r>
            <a:r>
              <a:rPr lang="en-GB" sz="1900" dirty="0" err="1">
                <a:solidFill>
                  <a:srgbClr val="FFFF00"/>
                </a:solidFill>
              </a:rPr>
              <a:t>devenir</a:t>
            </a:r>
            <a:r>
              <a:rPr lang="en-GB" sz="1900" dirty="0">
                <a:solidFill>
                  <a:srgbClr val="FFFF00"/>
                </a:solidFill>
              </a:rPr>
              <a:t> </a:t>
            </a:r>
            <a:r>
              <a:rPr lang="en-GB" sz="1900" dirty="0" err="1">
                <a:solidFill>
                  <a:srgbClr val="FFFF00"/>
                </a:solidFill>
              </a:rPr>
              <a:t>esclaves</a:t>
            </a:r>
            <a:r>
              <a:rPr lang="en-GB" sz="1900" dirty="0">
                <a:solidFill>
                  <a:srgbClr val="FFFF00"/>
                </a:solidFill>
              </a:rPr>
              <a:t>: </a:t>
            </a:r>
            <a:br>
              <a:rPr lang="en-GB" sz="1900" dirty="0">
                <a:solidFill>
                  <a:srgbClr val="FFFF00"/>
                </a:solidFill>
              </a:rPr>
            </a:br>
            <a:br>
              <a:rPr lang="en-GB" sz="1900" dirty="0">
                <a:solidFill>
                  <a:srgbClr val="FFFF00"/>
                </a:solidFill>
              </a:rPr>
            </a:br>
            <a:r>
              <a:rPr lang="en-GB" sz="1900" dirty="0">
                <a:solidFill>
                  <a:srgbClr val="FFFF00"/>
                </a:solidFill>
              </a:rPr>
              <a:t>		</a:t>
            </a:r>
            <a:r>
              <a:rPr lang="en-GB" sz="1900" dirty="0" err="1">
                <a:solidFill>
                  <a:srgbClr val="FFFF00"/>
                </a:solidFill>
              </a:rPr>
              <a:t>Ainsi</a:t>
            </a:r>
            <a:r>
              <a:rPr lang="en-GB" sz="1900" dirty="0">
                <a:solidFill>
                  <a:srgbClr val="FFFF00"/>
                </a:solidFill>
              </a:rPr>
              <a:t> </a:t>
            </a:r>
            <a:r>
              <a:rPr lang="en-GB" sz="1900" dirty="0" err="1">
                <a:solidFill>
                  <a:srgbClr val="FFFF00"/>
                </a:solidFill>
              </a:rPr>
              <a:t>nos</a:t>
            </a:r>
            <a:r>
              <a:rPr lang="en-GB" sz="1900" dirty="0">
                <a:solidFill>
                  <a:srgbClr val="FFFF00"/>
                </a:solidFill>
              </a:rPr>
              <a:t> </a:t>
            </a:r>
            <a:r>
              <a:rPr lang="en-GB" sz="1900" dirty="0" err="1">
                <a:solidFill>
                  <a:srgbClr val="FFFF00"/>
                </a:solidFill>
              </a:rPr>
              <a:t>deux</a:t>
            </a:r>
            <a:r>
              <a:rPr lang="en-GB" sz="1900" dirty="0">
                <a:solidFill>
                  <a:srgbClr val="FFFF00"/>
                </a:solidFill>
              </a:rPr>
              <a:t> </a:t>
            </a:r>
            <a:r>
              <a:rPr lang="en-GB" sz="1900" dirty="0" err="1">
                <a:solidFill>
                  <a:srgbClr val="FFFF00"/>
                </a:solidFill>
              </a:rPr>
              <a:t>états</a:t>
            </a:r>
            <a:r>
              <a:rPr lang="en-GB" sz="1900" dirty="0">
                <a:solidFill>
                  <a:srgbClr val="FFFF00"/>
                </a:solidFill>
              </a:rPr>
              <a:t> ne </a:t>
            </a:r>
            <a:r>
              <a:rPr lang="en-GB" sz="1900" dirty="0" err="1">
                <a:solidFill>
                  <a:srgbClr val="FFFF00"/>
                </a:solidFill>
              </a:rPr>
              <a:t>feront</a:t>
            </a:r>
            <a:r>
              <a:rPr lang="en-GB" sz="1900" dirty="0">
                <a:solidFill>
                  <a:srgbClr val="FFFF00"/>
                </a:solidFill>
              </a:rPr>
              <a:t> </a:t>
            </a:r>
            <a:r>
              <a:rPr lang="en-GB" sz="1900" dirty="0" err="1">
                <a:solidFill>
                  <a:srgbClr val="FFFF00"/>
                </a:solidFill>
              </a:rPr>
              <a:t>qu’un</a:t>
            </a:r>
            <a:r>
              <a:rPr lang="en-GB" sz="1900" dirty="0">
                <a:solidFill>
                  <a:srgbClr val="FFFF00"/>
                </a:solidFill>
              </a:rPr>
              <a:t> empire. </a:t>
            </a:r>
            <a:br>
              <a:rPr lang="en-GB" sz="1900" dirty="0">
                <a:solidFill>
                  <a:srgbClr val="FFFF00"/>
                </a:solidFill>
              </a:rPr>
            </a:br>
            <a:endParaRPr lang="en-US" sz="1900" b="0" i="0" u="none" strike="noStrike" baseline="0" dirty="0">
              <a:solidFill>
                <a:srgbClr val="FFFF00"/>
              </a:solidFill>
              <a:latin typeface="Times New Roman"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6903853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quel</a:t>
            </a:r>
            <a:r>
              <a:rPr lang="en-US" b="0" i="0" u="none" strike="noStrike" baseline="0" dirty="0">
                <a:latin typeface="Times New Roman" charset="0"/>
              </a:rPr>
              <a:t> objet nouveau se </a:t>
            </a:r>
            <a:r>
              <a:rPr lang="en-US" b="0" i="0" u="none" strike="noStrike" baseline="0" dirty="0" err="1">
                <a:latin typeface="Times New Roman" charset="0"/>
              </a:rPr>
              <a:t>présente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lieux</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Est-</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toi</a:t>
            </a:r>
            <a:r>
              <a:rPr lang="en-US" b="0" i="0" u="none" strike="noStrike" baseline="0" dirty="0">
                <a:latin typeface="Times New Roman" charset="0"/>
              </a:rPr>
              <a:t>, </a:t>
            </a:r>
            <a:r>
              <a:rPr lang="en-US" b="0" i="0" u="none" strike="noStrike" baseline="0" dirty="0" err="1">
                <a:latin typeface="Times New Roman" charset="0"/>
              </a:rPr>
              <a:t>Curiace</a:t>
            </a:r>
            <a:r>
              <a:rPr lang="en-US" b="0" i="0" u="none" strike="noStrike" baseline="0" dirty="0">
                <a:latin typeface="Times New Roman" charset="0"/>
              </a:rPr>
              <a:t> ?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croirai</a:t>
            </a:r>
            <a:r>
              <a:rPr lang="en-US" b="0" i="0" u="none" strike="noStrike" baseline="0" dirty="0">
                <a:latin typeface="Times New Roman" charset="0"/>
              </a:rPr>
              <a:t>-je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yeux</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470753"/>
          </a:xfrm>
        </p:spPr>
        <p:txBody>
          <a:bodyPr/>
          <a:lstStyle/>
          <a:p>
            <a:r>
              <a:rPr lang="en-US" dirty="0" err="1"/>
              <a:t>Curiace</a:t>
            </a:r>
            <a:r>
              <a:rPr lang="en-US" dirty="0"/>
              <a:t>! Can it really be you?</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5084" y="-1"/>
            <a:ext cx="2495917" cy="2135333"/>
          </a:xfrm>
          <a:prstGeom prst="rect">
            <a:avLst/>
          </a:prstGeom>
        </p:spPr>
      </p:pic>
    </p:spTree>
    <p:extLst>
      <p:ext uri="{BB962C8B-B14F-4D97-AF65-F5344CB8AC3E}">
        <p14:creationId xmlns:p14="http://schemas.microsoft.com/office/powerpoint/2010/main" val="689649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900" b="1" i="1" dirty="0">
                <a:solidFill>
                  <a:srgbClr val="FFFF00"/>
                </a:solidFill>
                <a:latin typeface="Palatino Linotype" charset="0"/>
              </a:rPr>
              <a:t>Livy (b. 59 BC) was re-imagining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 oral history of the Roman Republic,</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err="1">
                <a:solidFill>
                  <a:srgbClr val="FFFF00"/>
                </a:solidFill>
                <a:latin typeface="Palatino Linotype" charset="0"/>
              </a:rPr>
              <a:t>focussing</a:t>
            </a:r>
            <a:r>
              <a:rPr lang="en-US" sz="1900" b="1" i="1" dirty="0">
                <a:solidFill>
                  <a:srgbClr val="FFFF00"/>
                </a:solidFill>
                <a:latin typeface="Palatino Linotype" charset="0"/>
              </a:rPr>
              <a:t> on a legendary moment, 600 years before his time,</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when Rome first began to expand – still under the rule of a King. </a:t>
            </a:r>
            <a:br>
              <a:rPr lang="en-US" sz="1900" b="1" i="1" dirty="0">
                <a:solidFill>
                  <a:srgbClr val="FFFF00"/>
                </a:solidFill>
                <a:latin typeface="Palatino Linotype" charset="0"/>
              </a:rPr>
            </a:br>
            <a:r>
              <a:rPr lang="en-US" b="1" i="1" u="none" strike="noStrike" baseline="0" dirty="0">
                <a:solidFill>
                  <a:srgbClr val="000000"/>
                </a:solidFill>
                <a:latin typeface="Palatino Linotype" charset="0"/>
              </a:rPr>
              <a:t>bone</a:t>
            </a:r>
            <a:endParaRPr lang="en-US" b="0" i="0" u="none" strike="noStrike" baseline="0" dirty="0">
              <a:solidFill>
                <a:srgbClr val="000000"/>
              </a:solidFill>
              <a:latin typeface="Times New Roman"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2755" y="0"/>
            <a:ext cx="2727049" cy="2796974"/>
          </a:xfrm>
          <a:prstGeom prst="rect">
            <a:avLst/>
          </a:prstGeom>
        </p:spPr>
      </p:pic>
    </p:spTree>
    <p:extLst>
      <p:ext uri="{BB962C8B-B14F-4D97-AF65-F5344CB8AC3E}">
        <p14:creationId xmlns:p14="http://schemas.microsoft.com/office/powerpoint/2010/main" val="20653957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err="1">
                <a:latin typeface="Times New Roman" charset="0"/>
              </a:rPr>
              <a:t>N’en</a:t>
            </a:r>
            <a:r>
              <a:rPr lang="en-US" b="0" i="0" u="none" strike="noStrike" baseline="0" dirty="0">
                <a:latin typeface="Times New Roman" charset="0"/>
              </a:rPr>
              <a:t> </a:t>
            </a:r>
            <a:r>
              <a:rPr lang="en-US" b="0" i="0" u="none" strike="noStrike" baseline="0" dirty="0" err="1">
                <a:latin typeface="Times New Roman" charset="0"/>
              </a:rPr>
              <a:t>doutez</a:t>
            </a:r>
            <a:r>
              <a:rPr lang="en-US" b="0" i="0" u="none" strike="noStrike" baseline="0" dirty="0">
                <a:latin typeface="Times New Roman" charset="0"/>
              </a:rPr>
              <a:t> point, Camille, et </a:t>
            </a:r>
            <a:r>
              <a:rPr lang="en-US" b="0" i="0" u="none" strike="noStrike" baseline="0" dirty="0" err="1">
                <a:latin typeface="Times New Roman" charset="0"/>
              </a:rPr>
              <a:t>revoyez</a:t>
            </a:r>
            <a:r>
              <a:rPr lang="en-US" b="0" i="0" u="none" strike="noStrike" baseline="0" dirty="0">
                <a:latin typeface="Times New Roman" charset="0"/>
              </a:rPr>
              <a:t> un homme</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n’est</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le </a:t>
            </a:r>
            <a:r>
              <a:rPr lang="en-US" b="0" i="0" u="none" strike="noStrike" baseline="0" dirty="0" err="1">
                <a:latin typeface="Times New Roman" charset="0"/>
              </a:rPr>
              <a:t>vainqueur</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a:t>
            </a:r>
            <a:r>
              <a:rPr lang="en-US" b="0" i="0" u="none" strike="noStrike" baseline="0" dirty="0" err="1">
                <a:latin typeface="Times New Roman" charset="0"/>
              </a:rPr>
              <a:t>l’esclave</a:t>
            </a:r>
            <a:r>
              <a:rPr lang="en-US" b="0" i="0" u="none" strike="noStrike" baseline="0" dirty="0">
                <a:latin typeface="Times New Roman" charset="0"/>
              </a:rPr>
              <a:t> de Rome;</a:t>
            </a:r>
            <a:br>
              <a:rPr lang="en-US" b="0" i="0" u="none" strike="noStrike" baseline="0" dirty="0">
                <a:latin typeface="Times New Roman" charset="0"/>
              </a:rPr>
            </a:br>
            <a:r>
              <a:rPr lang="en-US" b="0" i="0" u="none" strike="noStrike" baseline="0" dirty="0" err="1">
                <a:latin typeface="Times New Roman" charset="0"/>
              </a:rPr>
              <a:t>Cessez</a:t>
            </a:r>
            <a:r>
              <a:rPr lang="en-US" b="0" i="0" u="none" strike="noStrike" baseline="0" dirty="0">
                <a:latin typeface="Times New Roman" charset="0"/>
              </a:rPr>
              <a:t> </a:t>
            </a:r>
            <a:r>
              <a:rPr lang="en-US" b="0" i="0" u="none" strike="noStrike" baseline="0" dirty="0" err="1">
                <a:latin typeface="Times New Roman" charset="0"/>
              </a:rPr>
              <a:t>d’appréhender</a:t>
            </a:r>
            <a:r>
              <a:rPr lang="en-US" b="0" i="0" u="none" strike="noStrike" baseline="0" dirty="0">
                <a:latin typeface="Times New Roman" charset="0"/>
              </a:rPr>
              <a:t> de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rougir</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mains</a:t>
            </a:r>
            <a:br>
              <a:rPr lang="en-US" b="0" i="0" u="none" strike="noStrike" baseline="0" dirty="0">
                <a:latin typeface="Times New Roman" charset="0"/>
              </a:rPr>
            </a:br>
            <a:r>
              <a:rPr lang="en-US" b="0" i="0" u="none" strike="noStrike" baseline="0" dirty="0">
                <a:latin typeface="Times New Roman" charset="0"/>
              </a:rPr>
              <a:t>Du </a:t>
            </a:r>
            <a:r>
              <a:rPr lang="en-US" b="0" i="0" u="none" strike="noStrike" baseline="0" dirty="0" err="1">
                <a:latin typeface="Times New Roman" charset="0"/>
              </a:rPr>
              <a:t>poids</a:t>
            </a:r>
            <a:r>
              <a:rPr lang="en-US" b="0" i="0" u="none" strike="noStrike" baseline="0" dirty="0">
                <a:latin typeface="Times New Roman" charset="0"/>
              </a:rPr>
              <a:t> </a:t>
            </a:r>
            <a:r>
              <a:rPr lang="en-US" b="0" i="0" u="none" strike="noStrike" baseline="0" dirty="0" err="1">
                <a:latin typeface="Times New Roman" charset="0"/>
              </a:rPr>
              <a:t>honteux</a:t>
            </a:r>
            <a:r>
              <a:rPr lang="en-US" b="0" i="0" u="none" strike="noStrike" baseline="0" dirty="0">
                <a:latin typeface="Times New Roman" charset="0"/>
              </a:rPr>
              <a:t> des </a:t>
            </a:r>
            <a:r>
              <a:rPr lang="en-US" b="0" i="0" u="none" strike="noStrike" baseline="0" dirty="0" err="1">
                <a:latin typeface="Times New Roman" charset="0"/>
              </a:rPr>
              <a:t>fers</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du sang des Romains.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CURIACE</a:t>
            </a:r>
          </a:p>
          <a:p>
            <a:r>
              <a:rPr lang="en-US" dirty="0"/>
              <a:t>Yes! Neither Rome’s conqueror nor her slave.</a:t>
            </a:r>
          </a:p>
          <a:p>
            <a:r>
              <a:rPr lang="en-US" dirty="0"/>
              <a:t>You will never have to see me as either.</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6606046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J’ai</a:t>
            </a:r>
            <a:r>
              <a:rPr lang="en-US" b="0" i="0" u="none" strike="noStrike" baseline="0" dirty="0">
                <a:latin typeface="Times New Roman" charset="0"/>
              </a:rPr>
              <a:t> cru que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aimiez</a:t>
            </a:r>
            <a:r>
              <a:rPr lang="en-US" b="0" i="0" u="none" strike="noStrike" baseline="0" dirty="0">
                <a:latin typeface="Times New Roman" charset="0"/>
              </a:rPr>
              <a:t> </a:t>
            </a:r>
            <a:r>
              <a:rPr lang="en-US" b="0" i="0" u="none" strike="noStrike" baseline="0" dirty="0" err="1">
                <a:latin typeface="Times New Roman" charset="0"/>
              </a:rPr>
              <a:t>assez</a:t>
            </a:r>
            <a:r>
              <a:rPr lang="en-US" b="0" i="0" u="none" strike="noStrike" baseline="0" dirty="0">
                <a:latin typeface="Times New Roman" charset="0"/>
              </a:rPr>
              <a:t> Rome et la </a:t>
            </a:r>
            <a:r>
              <a:rPr lang="en-US" b="0" i="0" u="none" strike="noStrike" baseline="0" dirty="0" err="1">
                <a:latin typeface="Times New Roman" charset="0"/>
              </a:rPr>
              <a:t>gloire</a:t>
            </a:r>
            <a:br>
              <a:rPr lang="en-US" b="0" i="0" u="none" strike="noStrike" baseline="0" dirty="0">
                <a:latin typeface="Times New Roman" charset="0"/>
              </a:rPr>
            </a:br>
            <a:r>
              <a:rPr lang="en-US" b="0" i="0" u="none" strike="noStrike" baseline="0" dirty="0">
                <a:latin typeface="Times New Roman" charset="0"/>
              </a:rPr>
              <a:t>Pour </a:t>
            </a:r>
            <a:r>
              <a:rPr lang="en-US" b="0" i="0" u="none" strike="noStrike" baseline="0" dirty="0" err="1">
                <a:latin typeface="Times New Roman" charset="0"/>
              </a:rPr>
              <a:t>mépriser</a:t>
            </a:r>
            <a:r>
              <a:rPr lang="en-US" b="0" i="0" u="none" strike="noStrike" baseline="0" dirty="0">
                <a:latin typeface="Times New Roman" charset="0"/>
              </a:rPr>
              <a:t> ma </a:t>
            </a:r>
            <a:r>
              <a:rPr lang="en-US" b="0" i="0" u="none" strike="noStrike" baseline="0" dirty="0" err="1">
                <a:latin typeface="Times New Roman" charset="0"/>
              </a:rPr>
              <a:t>chaîne</a:t>
            </a:r>
            <a:r>
              <a:rPr lang="en-US" b="0" i="0" u="none" strike="noStrike" baseline="0" dirty="0">
                <a:latin typeface="Times New Roman" charset="0"/>
              </a:rPr>
              <a:t> et </a:t>
            </a:r>
            <a:r>
              <a:rPr lang="en-US" b="0" i="0" u="none" strike="noStrike" baseline="0" dirty="0" err="1">
                <a:latin typeface="Times New Roman" charset="0"/>
              </a:rPr>
              <a:t>haïr</a:t>
            </a:r>
            <a:r>
              <a:rPr lang="en-US" b="0" i="0" u="none" strike="noStrike" baseline="0" dirty="0">
                <a:latin typeface="Times New Roman" charset="0"/>
              </a:rPr>
              <a:t> ma </a:t>
            </a:r>
            <a:r>
              <a:rPr lang="en-US" b="0" i="0" u="none" strike="noStrike" baseline="0" dirty="0" err="1">
                <a:latin typeface="Times New Roman" charset="0"/>
              </a:rPr>
              <a:t>victoire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également</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extrémité</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craignais</a:t>
            </a:r>
            <a:r>
              <a:rPr lang="en-US" b="0" i="0" u="none" strike="noStrike" baseline="0" dirty="0">
                <a:latin typeface="Times New Roman" charset="0"/>
              </a:rPr>
              <a:t> la </a:t>
            </a:r>
            <a:r>
              <a:rPr lang="en-US" b="0" i="0" u="none" strike="noStrike" baseline="0" dirty="0" err="1">
                <a:latin typeface="Times New Roman" charset="0"/>
              </a:rPr>
              <a:t>victoire</a:t>
            </a:r>
            <a:r>
              <a:rPr lang="en-US" b="0" i="0" u="none" strike="noStrike" baseline="0" dirty="0">
                <a:latin typeface="Times New Roman" charset="0"/>
              </a:rPr>
              <a:t> et la </a:t>
            </a:r>
            <a:r>
              <a:rPr lang="en-US" b="0" i="0" u="none" strike="noStrike" baseline="0" dirty="0" err="1">
                <a:latin typeface="Times New Roman" charset="0"/>
              </a:rPr>
              <a:t>captivité</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I feared either to win or lose, dreading </a:t>
            </a:r>
          </a:p>
          <a:p>
            <a:r>
              <a:rPr lang="en-US" dirty="0"/>
              <a:t>your hatred if Alba won, your scorn if we lost.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2913429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err="1">
                <a:latin typeface="Times New Roman" charset="0"/>
              </a:rPr>
              <a:t>Curiace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suffit</a:t>
            </a:r>
            <a:r>
              <a:rPr lang="en-US" b="0" i="0" u="none" strike="noStrike" baseline="0" dirty="0">
                <a:latin typeface="Times New Roman" charset="0"/>
              </a:rPr>
              <a:t>, je </a:t>
            </a:r>
            <a:r>
              <a:rPr lang="en-US" b="0" i="0" u="none" strike="noStrike" baseline="0" dirty="0" err="1">
                <a:latin typeface="Times New Roman" charset="0"/>
              </a:rPr>
              <a:t>devine</a:t>
            </a:r>
            <a:r>
              <a:rPr lang="en-US" b="0" i="0" u="none" strike="noStrike" baseline="0" dirty="0">
                <a:latin typeface="Times New Roman" charset="0"/>
              </a:rPr>
              <a:t> le </a:t>
            </a:r>
            <a:r>
              <a:rPr lang="en-US" b="0" i="0" u="none" strike="noStrike" baseline="0" dirty="0" err="1">
                <a:latin typeface="Times New Roman" charset="0"/>
              </a:rPr>
              <a:t>reste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fuis</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bataille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voeux</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funeste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ton </a:t>
            </a:r>
            <a:r>
              <a:rPr lang="en-US" b="0" i="0" u="none" strike="noStrike" baseline="0" dirty="0" err="1">
                <a:latin typeface="Times New Roman" charset="0"/>
              </a:rPr>
              <a:t>coeur</a:t>
            </a:r>
            <a:r>
              <a:rPr lang="en-US" b="0" i="0" u="none" strike="noStrike" baseline="0" dirty="0">
                <a:latin typeface="Times New Roman" charset="0"/>
              </a:rPr>
              <a:t>, tout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moi</a:t>
            </a:r>
            <a:r>
              <a:rPr lang="en-US" b="0" i="0" u="none" strike="noStrike" baseline="0" dirty="0">
                <a:latin typeface="Times New Roman" charset="0"/>
              </a:rPr>
              <a:t>, pour ne me </a:t>
            </a:r>
            <a:r>
              <a:rPr lang="en-US" b="0" i="0" u="none" strike="noStrike" baseline="0" dirty="0" err="1">
                <a:latin typeface="Times New Roman" charset="0"/>
              </a:rPr>
              <a:t>perdre</a:t>
            </a:r>
            <a:r>
              <a:rPr lang="en-US" b="0" i="0" u="none" strike="noStrike" baseline="0" dirty="0">
                <a:latin typeface="Times New Roman" charset="0"/>
              </a:rPr>
              <a:t> pas,</a:t>
            </a:r>
            <a:br>
              <a:rPr lang="en-US" b="0" i="0" u="none" strike="noStrike" baseline="0" dirty="0">
                <a:latin typeface="Times New Roman" charset="0"/>
              </a:rPr>
            </a:br>
            <a:r>
              <a:rPr lang="en-US" b="0" i="0" u="none" strike="noStrike" baseline="0" dirty="0" err="1">
                <a:latin typeface="Times New Roman" charset="0"/>
              </a:rPr>
              <a:t>Dérobe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ton pays le </a:t>
            </a:r>
            <a:r>
              <a:rPr lang="en-US" b="0" i="0" u="none" strike="noStrike" baseline="0" dirty="0" err="1">
                <a:latin typeface="Times New Roman" charset="0"/>
              </a:rPr>
              <a:t>secours</a:t>
            </a:r>
            <a:r>
              <a:rPr lang="en-US" b="0" i="0" u="none" strike="noStrike" baseline="0" dirty="0">
                <a:latin typeface="Times New Roman" charset="0"/>
              </a:rPr>
              <a:t> de ton bras.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CAMILLE</a:t>
            </a:r>
          </a:p>
          <a:p>
            <a:r>
              <a:rPr lang="en-US" dirty="0"/>
              <a:t>I see what you have done! For my sake you have fled</a:t>
            </a:r>
          </a:p>
          <a:p>
            <a:r>
              <a:rPr lang="en-US" dirty="0"/>
              <a:t>the battle and deserted your country.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1"/>
            <a:ext cx="2477697" cy="2119745"/>
          </a:xfrm>
          <a:prstGeom prst="rect">
            <a:avLst/>
          </a:prstGeom>
        </p:spPr>
      </p:pic>
    </p:spTree>
    <p:extLst>
      <p:ext uri="{BB962C8B-B14F-4D97-AF65-F5344CB8AC3E}">
        <p14:creationId xmlns:p14="http://schemas.microsoft.com/office/powerpoint/2010/main" val="3378925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considère</a:t>
            </a:r>
            <a:r>
              <a:rPr lang="en-US" b="0" i="0" u="none" strike="noStrike" baseline="0" dirty="0">
                <a:latin typeface="Times New Roman" charset="0"/>
              </a:rPr>
              <a:t> </a:t>
            </a:r>
            <a:r>
              <a:rPr lang="en-US" b="0" i="0" u="none" strike="noStrike" baseline="0" dirty="0" err="1">
                <a:latin typeface="Times New Roman" charset="0"/>
              </a:rPr>
              <a:t>ici</a:t>
            </a:r>
            <a:r>
              <a:rPr lang="en-US" b="0" i="0" u="none" strike="noStrike" baseline="0" dirty="0">
                <a:latin typeface="Times New Roman" charset="0"/>
              </a:rPr>
              <a:t> ta </a:t>
            </a:r>
            <a:r>
              <a:rPr lang="en-US" b="0" i="0" u="none" strike="noStrike" baseline="0" dirty="0" err="1">
                <a:latin typeface="Times New Roman" charset="0"/>
              </a:rPr>
              <a:t>renommée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blâme</a:t>
            </a:r>
            <a:r>
              <a:rPr lang="en-US" b="0" i="0" u="none" strike="noStrike" baseline="0" dirty="0">
                <a:latin typeface="Times New Roman" charset="0"/>
              </a:rPr>
              <a:t>, </a:t>
            </a:r>
            <a:r>
              <a:rPr lang="en-US" b="0" i="0" u="none" strike="noStrike" baseline="0" dirty="0" err="1">
                <a:latin typeface="Times New Roman" charset="0"/>
              </a:rPr>
              <a:t>s’il</a:t>
            </a:r>
            <a:r>
              <a:rPr lang="en-US" b="0" i="0" u="none" strike="noStrike" baseline="0" dirty="0">
                <a:latin typeface="Times New Roman" charset="0"/>
              </a:rPr>
              <a:t> </a:t>
            </a:r>
            <a:r>
              <a:rPr lang="en-US" b="0" i="0" u="none" strike="noStrike" baseline="0" dirty="0" err="1">
                <a:latin typeface="Times New Roman" charset="0"/>
              </a:rPr>
              <a:t>veut</a:t>
            </a:r>
            <a:r>
              <a:rPr lang="en-US" b="0" i="0" u="none" strike="noStrike" baseline="0" dirty="0">
                <a:latin typeface="Times New Roman" charset="0"/>
              </a:rPr>
              <a:t>, de </a:t>
            </a:r>
            <a:r>
              <a:rPr lang="en-US" b="0" i="0" u="none" strike="noStrike" baseline="0" dirty="0" err="1">
                <a:latin typeface="Times New Roman" charset="0"/>
              </a:rPr>
              <a:t>m’avoir</a:t>
            </a:r>
            <a:r>
              <a:rPr lang="en-US" b="0" i="0" u="none" strike="noStrike" baseline="0" dirty="0">
                <a:latin typeface="Times New Roman" charset="0"/>
              </a:rPr>
              <a:t> trop </a:t>
            </a:r>
            <a:r>
              <a:rPr lang="en-US" b="0" i="0" u="none" strike="noStrike" baseline="0" dirty="0" err="1">
                <a:latin typeface="Times New Roman" charset="0"/>
              </a:rPr>
              <a:t>aimée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Others may reproach you </a:t>
            </a:r>
          </a:p>
          <a:p>
            <a:r>
              <a:rPr lang="en-US" dirty="0"/>
              <a:t>for loving me too much…</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1"/>
            <a:ext cx="2477697" cy="2119745"/>
          </a:xfrm>
          <a:prstGeom prst="rect">
            <a:avLst/>
          </a:prstGeom>
        </p:spPr>
      </p:pic>
    </p:spTree>
    <p:extLst>
      <p:ext uri="{BB962C8B-B14F-4D97-AF65-F5344CB8AC3E}">
        <p14:creationId xmlns:p14="http://schemas.microsoft.com/office/powerpoint/2010/main" val="15811700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Mais</a:t>
            </a:r>
            <a:r>
              <a:rPr lang="en-US" b="0" i="0" u="none" strike="noStrike" baseline="0" dirty="0">
                <a:latin typeface="Times New Roman" charset="0"/>
              </a:rPr>
              <a:t> as-</a:t>
            </a:r>
            <a:r>
              <a:rPr lang="en-US" b="0" i="0" u="none" strike="noStrike" baseline="0" dirty="0" err="1">
                <a:latin typeface="Times New Roman" charset="0"/>
              </a:rPr>
              <a:t>tu</a:t>
            </a:r>
            <a:r>
              <a:rPr lang="en-US" b="0" i="0" u="none" strike="noStrike" baseline="0" dirty="0">
                <a:latin typeface="Times New Roman" charset="0"/>
              </a:rPr>
              <a:t> vu mon </a:t>
            </a:r>
            <a:r>
              <a:rPr lang="en-US" b="0" i="0" u="none" strike="noStrike" baseline="0" dirty="0" err="1">
                <a:latin typeface="Times New Roman" charset="0"/>
              </a:rPr>
              <a:t>père</a:t>
            </a:r>
            <a:r>
              <a:rPr lang="en-US" b="0" i="0" u="none" strike="noStrike" baseline="0" dirty="0">
                <a:latin typeface="Times New Roman" charset="0"/>
              </a:rPr>
              <a:t>, et </a:t>
            </a:r>
            <a:r>
              <a:rPr lang="en-US" b="0" i="0" u="none" strike="noStrike" baseline="0" dirty="0" err="1">
                <a:latin typeface="Times New Roman" charset="0"/>
              </a:rPr>
              <a:t>peut-il</a:t>
            </a:r>
            <a:r>
              <a:rPr lang="en-US" b="0" i="0" u="none" strike="noStrike" baseline="0" dirty="0">
                <a:latin typeface="Times New Roman" charset="0"/>
              </a:rPr>
              <a:t> </a:t>
            </a:r>
            <a:r>
              <a:rPr lang="en-US" b="0" i="0" u="none" strike="noStrike" baseline="0" dirty="0" err="1">
                <a:latin typeface="Times New Roman" charset="0"/>
              </a:rPr>
              <a:t>endurer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Qu’ainsi</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maison</a:t>
            </a:r>
            <a:r>
              <a:rPr lang="en-US" b="0" i="0" u="none" strike="noStrike" baseline="0" dirty="0">
                <a:latin typeface="Times New Roman" charset="0"/>
              </a:rPr>
              <a:t>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t’oses</a:t>
            </a:r>
            <a:r>
              <a:rPr lang="en-US" b="0" i="0" u="none" strike="noStrike" baseline="0" dirty="0">
                <a:latin typeface="Times New Roman" charset="0"/>
              </a:rPr>
              <a:t> </a:t>
            </a:r>
            <a:r>
              <a:rPr lang="en-US" b="0" i="0" u="none" strike="noStrike" baseline="0" dirty="0" err="1">
                <a:latin typeface="Times New Roman" charset="0"/>
              </a:rPr>
              <a:t>retirer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Ne </a:t>
            </a:r>
            <a:r>
              <a:rPr lang="en-US" b="0" i="0" u="none" strike="noStrike" baseline="0" dirty="0" err="1">
                <a:latin typeface="Times New Roman" charset="0"/>
              </a:rPr>
              <a:t>préfère</a:t>
            </a:r>
            <a:r>
              <a:rPr lang="en-US" b="0" i="0" u="none" strike="noStrike" baseline="0" dirty="0">
                <a:latin typeface="Times New Roman" charset="0"/>
              </a:rPr>
              <a:t>-t-</a:t>
            </a:r>
            <a:r>
              <a:rPr lang="en-US" b="0" i="0" u="none" strike="noStrike" baseline="0" dirty="0" err="1">
                <a:latin typeface="Times New Roman" charset="0"/>
              </a:rPr>
              <a:t>il</a:t>
            </a:r>
            <a:r>
              <a:rPr lang="en-US" b="0" i="0" u="none" strike="noStrike" baseline="0" dirty="0">
                <a:latin typeface="Times New Roman" charset="0"/>
              </a:rPr>
              <a:t> point </a:t>
            </a:r>
            <a:r>
              <a:rPr lang="en-US" b="0" i="0" u="none" strike="noStrike" baseline="0" dirty="0" err="1">
                <a:latin typeface="Times New Roman" charset="0"/>
              </a:rPr>
              <a:t>l’état</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famille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Ne </a:t>
            </a:r>
            <a:r>
              <a:rPr lang="en-US" b="0" i="0" u="none" strike="noStrike" baseline="0" dirty="0" err="1">
                <a:latin typeface="Times New Roman" charset="0"/>
              </a:rPr>
              <a:t>regarde</a:t>
            </a:r>
            <a:r>
              <a:rPr lang="en-US" b="0" i="0" u="none" strike="noStrike" baseline="0" dirty="0">
                <a:latin typeface="Times New Roman" charset="0"/>
              </a:rPr>
              <a:t>-t-</a:t>
            </a:r>
            <a:r>
              <a:rPr lang="en-US" b="0" i="0" u="none" strike="noStrike" baseline="0" dirty="0" err="1">
                <a:latin typeface="Times New Roman" charset="0"/>
              </a:rPr>
              <a:t>il</a:t>
            </a:r>
            <a:r>
              <a:rPr lang="en-US" b="0" i="0" u="none" strike="noStrike" baseline="0" dirty="0">
                <a:latin typeface="Times New Roman" charset="0"/>
              </a:rPr>
              <a:t> point Rome plus que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fille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Enfin</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bonheur</a:t>
            </a:r>
            <a:r>
              <a:rPr lang="en-US" b="0" i="0" u="none" strike="noStrike" baseline="0" dirty="0">
                <a:latin typeface="Times New Roman" charset="0"/>
              </a:rPr>
              <a:t> </a:t>
            </a:r>
            <a:r>
              <a:rPr lang="en-US" b="0" i="0" u="none" strike="noStrike" baseline="0" dirty="0" err="1">
                <a:latin typeface="Times New Roman" charset="0"/>
              </a:rPr>
              <a:t>est-il</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affermi</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T’a</a:t>
            </a:r>
            <a:r>
              <a:rPr lang="en-US" b="0" i="0" u="none" strike="noStrike" baseline="0" dirty="0">
                <a:latin typeface="Times New Roman" charset="0"/>
              </a:rPr>
              <a:t>-t-</a:t>
            </a:r>
            <a:r>
              <a:rPr lang="en-US" b="0" i="0" u="none" strike="noStrike" baseline="0" dirty="0" err="1">
                <a:latin typeface="Times New Roman" charset="0"/>
              </a:rPr>
              <a:t>il</a:t>
            </a:r>
            <a:r>
              <a:rPr lang="en-US" b="0" i="0" u="none" strike="noStrike" baseline="0" dirty="0">
                <a:latin typeface="Times New Roman" charset="0"/>
              </a:rPr>
              <a:t> vu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gendre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ennemi</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But what does my father say? </a:t>
            </a:r>
          </a:p>
          <a:p>
            <a:r>
              <a:rPr lang="en-US" dirty="0"/>
              <a:t>Loving Rome more than family,</a:t>
            </a:r>
          </a:p>
          <a:p>
            <a:r>
              <a:rPr lang="en-US" dirty="0"/>
              <a:t>did he greet you as son-in-law or foe?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1"/>
            <a:ext cx="2477697" cy="2119745"/>
          </a:xfrm>
          <a:prstGeom prst="rect">
            <a:avLst/>
          </a:prstGeom>
        </p:spPr>
      </p:pic>
    </p:spTree>
    <p:extLst>
      <p:ext uri="{BB962C8B-B14F-4D97-AF65-F5344CB8AC3E}">
        <p14:creationId xmlns:p14="http://schemas.microsoft.com/office/powerpoint/2010/main" val="17626848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m’a</a:t>
            </a:r>
            <a:r>
              <a:rPr lang="en-US" b="0" i="0" u="none" strike="noStrike" baseline="0" dirty="0">
                <a:latin typeface="Times New Roman" charset="0"/>
              </a:rPr>
              <a:t> vu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gendre</a:t>
            </a:r>
            <a:r>
              <a:rPr lang="en-US" b="0" i="0" u="none" strike="noStrike" baseline="0" dirty="0">
                <a:latin typeface="Times New Roman" charset="0"/>
              </a:rPr>
              <a:t>, avec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tendresse</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témoignait</a:t>
            </a:r>
            <a:r>
              <a:rPr lang="en-US" b="0" i="0" u="none" strike="noStrike" baseline="0" dirty="0">
                <a:latin typeface="Times New Roman" charset="0"/>
              </a:rPr>
              <a:t> </a:t>
            </a:r>
            <a:r>
              <a:rPr lang="en-US" b="0" i="0" u="none" strike="noStrike" baseline="0" dirty="0" err="1">
                <a:latin typeface="Times New Roman" charset="0"/>
              </a:rPr>
              <a:t>assez</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entière</a:t>
            </a:r>
            <a:r>
              <a:rPr lang="en-US" b="0" i="0" u="none" strike="noStrike" baseline="0" dirty="0">
                <a:latin typeface="Times New Roman" charset="0"/>
              </a:rPr>
              <a:t> </a:t>
            </a:r>
            <a:r>
              <a:rPr lang="en-US" b="0" i="0" u="none" strike="noStrike" baseline="0" dirty="0" err="1">
                <a:latin typeface="Times New Roman" charset="0"/>
              </a:rPr>
              <a:t>allégresse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CURIACE</a:t>
            </a:r>
          </a:p>
          <a:p>
            <a:r>
              <a:rPr lang="en-US" dirty="0"/>
              <a:t>As son-in-law, fondly and happily,</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9081703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ne </a:t>
            </a:r>
            <a:r>
              <a:rPr lang="en-US" b="0" i="0" u="none" strike="noStrike" baseline="0" dirty="0" err="1">
                <a:latin typeface="Times New Roman" charset="0"/>
              </a:rPr>
              <a:t>m’a</a:t>
            </a:r>
            <a:r>
              <a:rPr lang="en-US" b="0" i="0" u="none" strike="noStrike" baseline="0" dirty="0">
                <a:latin typeface="Times New Roman" charset="0"/>
              </a:rPr>
              <a:t> point vu, par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trahison</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Indigne</a:t>
            </a:r>
            <a:r>
              <a:rPr lang="en-US" b="0" i="0" u="none" strike="noStrike" baseline="0" dirty="0">
                <a:latin typeface="Times New Roman" charset="0"/>
              </a:rPr>
              <a:t> de </a:t>
            </a:r>
            <a:r>
              <a:rPr lang="en-US" b="0" i="0" u="none" strike="noStrike" baseline="0" dirty="0" err="1">
                <a:latin typeface="Times New Roman" charset="0"/>
              </a:rPr>
              <a:t>l’honneur</a:t>
            </a:r>
            <a:r>
              <a:rPr lang="en-US" b="0" i="0" u="none" strike="noStrike" baseline="0" dirty="0">
                <a:latin typeface="Times New Roman" charset="0"/>
              </a:rPr>
              <a:t> </a:t>
            </a:r>
            <a:r>
              <a:rPr lang="en-US" b="0" i="0" u="none" strike="noStrike" baseline="0" dirty="0" err="1">
                <a:latin typeface="Times New Roman" charset="0"/>
              </a:rPr>
              <a:t>d’entrer</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maison</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n’abandonne</a:t>
            </a:r>
            <a:r>
              <a:rPr lang="en-US" b="0" i="0" u="none" strike="noStrike" baseline="0" dirty="0">
                <a:latin typeface="Times New Roman" charset="0"/>
              </a:rPr>
              <a:t> point </a:t>
            </a:r>
            <a:r>
              <a:rPr lang="en-US" b="0" i="0" u="none" strike="noStrike" baseline="0" dirty="0" err="1">
                <a:latin typeface="Times New Roman" charset="0"/>
              </a:rPr>
              <a:t>l’intérêt</a:t>
            </a:r>
            <a:r>
              <a:rPr lang="en-US" b="0" i="0" u="none" strike="noStrike" baseline="0" dirty="0">
                <a:latin typeface="Times New Roman" charset="0"/>
              </a:rPr>
              <a:t> de ma </a:t>
            </a:r>
            <a:r>
              <a:rPr lang="en-US" b="0" i="0" u="none" strike="noStrike" baseline="0" dirty="0" err="1">
                <a:latin typeface="Times New Roman" charset="0"/>
              </a:rPr>
              <a:t>ville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J’aime</a:t>
            </a:r>
            <a:r>
              <a:rPr lang="en-US" b="0" i="0" u="none" strike="noStrike" baseline="0" dirty="0">
                <a:latin typeface="Times New Roman" charset="0"/>
              </a:rPr>
              <a:t> </a:t>
            </a:r>
            <a:r>
              <a:rPr lang="en-US" b="0" i="0" u="none" strike="noStrike" baseline="0" dirty="0" err="1">
                <a:latin typeface="Times New Roman" charset="0"/>
              </a:rPr>
              <a:t>encor</a:t>
            </a:r>
            <a:r>
              <a:rPr lang="en-US" b="0" i="0" u="none" strike="noStrike" baseline="0" dirty="0">
                <a:latin typeface="Times New Roman" charset="0"/>
              </a:rPr>
              <a:t> mon </a:t>
            </a:r>
            <a:r>
              <a:rPr lang="en-US" b="0" i="0" u="none" strike="noStrike" baseline="0" dirty="0" err="1">
                <a:latin typeface="Times New Roman" charset="0"/>
              </a:rPr>
              <a:t>honneur</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adorant</a:t>
            </a:r>
            <a:r>
              <a:rPr lang="en-US" b="0" i="0" u="none" strike="noStrike" baseline="0" dirty="0">
                <a:latin typeface="Times New Roman" charset="0"/>
              </a:rPr>
              <a:t> Camille.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but not as a traitor to my city: </a:t>
            </a:r>
          </a:p>
          <a:p>
            <a:r>
              <a:rPr lang="en-US" dirty="0"/>
              <a:t>I still love Alba, and my </a:t>
            </a:r>
            <a:r>
              <a:rPr lang="en-US" dirty="0" err="1"/>
              <a:t>honour</a:t>
            </a:r>
            <a:r>
              <a:rPr lang="en-US" dirty="0"/>
              <a:t>, </a:t>
            </a:r>
          </a:p>
          <a:p>
            <a:r>
              <a:rPr lang="en-US" dirty="0"/>
              <a:t>while worshipping Camille.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4523058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qu’a</a:t>
            </a:r>
            <a:r>
              <a:rPr lang="en-US" b="0" i="0" u="none" strike="noStrike" baseline="0" dirty="0">
                <a:latin typeface="Times New Roman" charset="0"/>
              </a:rPr>
              <a:t> </a:t>
            </a:r>
            <a:r>
              <a:rPr lang="en-US" b="0" i="0" u="none" strike="noStrike" baseline="0" dirty="0" err="1">
                <a:latin typeface="Times New Roman" charset="0"/>
              </a:rPr>
              <a:t>duré</a:t>
            </a:r>
            <a:r>
              <a:rPr lang="en-US" b="0" i="0" u="none" strike="noStrike" baseline="0" dirty="0">
                <a:latin typeface="Times New Roman" charset="0"/>
              </a:rPr>
              <a:t> la guerre, on </a:t>
            </a:r>
            <a:r>
              <a:rPr lang="en-US" b="0" i="0" u="none" strike="noStrike" baseline="0" dirty="0" err="1">
                <a:latin typeface="Times New Roman" charset="0"/>
              </a:rPr>
              <a:t>m’a</a:t>
            </a:r>
            <a:r>
              <a:rPr lang="en-US" b="0" i="0" u="none" strike="noStrike" baseline="0" dirty="0">
                <a:latin typeface="Times New Roman" charset="0"/>
              </a:rPr>
              <a:t> vu </a:t>
            </a:r>
            <a:r>
              <a:rPr lang="en-US" b="0" i="0" u="none" strike="noStrike" baseline="0" dirty="0" err="1">
                <a:latin typeface="Times New Roman" charset="0"/>
              </a:rPr>
              <a:t>constamment</a:t>
            </a:r>
            <a:br>
              <a:rPr lang="en-US" b="0" i="0" u="none" strike="noStrike" baseline="0" dirty="0">
                <a:latin typeface="Times New Roman" charset="0"/>
              </a:rPr>
            </a:br>
            <a:r>
              <a:rPr lang="en-US" b="0" i="0" u="none" strike="noStrike" baseline="0" dirty="0" err="1">
                <a:latin typeface="Times New Roman" charset="0"/>
              </a:rPr>
              <a:t>Aussi</a:t>
            </a:r>
            <a:r>
              <a:rPr lang="en-US" b="0" i="0" u="none" strike="noStrike" baseline="0" dirty="0">
                <a:latin typeface="Times New Roman" charset="0"/>
              </a:rPr>
              <a:t> bon </a:t>
            </a:r>
            <a:r>
              <a:rPr lang="en-US" b="0" i="0" u="none" strike="noStrike" baseline="0" dirty="0" err="1">
                <a:latin typeface="Times New Roman" charset="0"/>
              </a:rPr>
              <a:t>citoyen</a:t>
            </a:r>
            <a:r>
              <a:rPr lang="en-US" b="0" i="0" u="none" strike="noStrike" baseline="0" dirty="0">
                <a:latin typeface="Times New Roman" charset="0"/>
              </a:rPr>
              <a:t> que </a:t>
            </a:r>
            <a:r>
              <a:rPr lang="en-US" b="0" i="0" u="none" strike="noStrike" baseline="0" dirty="0" err="1">
                <a:latin typeface="Times New Roman" charset="0"/>
              </a:rPr>
              <a:t>véritable</a:t>
            </a:r>
            <a:r>
              <a:rPr lang="en-US" b="0" i="0" u="none" strike="noStrike" baseline="0" dirty="0">
                <a:latin typeface="Times New Roman" charset="0"/>
              </a:rPr>
              <a:t> </a:t>
            </a:r>
            <a:r>
              <a:rPr lang="en-US" b="0" i="0" u="none" strike="noStrike" baseline="0" dirty="0" err="1">
                <a:latin typeface="Times New Roman" charset="0"/>
              </a:rPr>
              <a:t>amant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D’Albe</a:t>
            </a:r>
            <a:r>
              <a:rPr lang="en-US" b="0" i="0" u="none" strike="noStrike" baseline="0" dirty="0">
                <a:latin typeface="Times New Roman" charset="0"/>
              </a:rPr>
              <a:t> avec mon amour </a:t>
            </a:r>
            <a:r>
              <a:rPr lang="en-US" b="0" i="0" u="none" strike="noStrike" baseline="0" dirty="0" err="1">
                <a:latin typeface="Times New Roman" charset="0"/>
              </a:rPr>
              <a:t>j’accordais</a:t>
            </a:r>
            <a:r>
              <a:rPr lang="en-US" b="0" i="0" u="none" strike="noStrike" baseline="0" dirty="0">
                <a:latin typeface="Times New Roman" charset="0"/>
              </a:rPr>
              <a:t> la </a:t>
            </a:r>
            <a:r>
              <a:rPr lang="en-US" b="0" i="0" u="none" strike="noStrike" baseline="0" dirty="0" err="1">
                <a:latin typeface="Times New Roman" charset="0"/>
              </a:rPr>
              <a:t>querelle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soupirais</a:t>
            </a:r>
            <a:r>
              <a:rPr lang="en-US" b="0" i="0" u="none" strike="noStrike" baseline="0" dirty="0">
                <a:latin typeface="Times New Roman" charset="0"/>
              </a:rPr>
              <a:t> pour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combattant</a:t>
            </a:r>
            <a:r>
              <a:rPr lang="en-US" b="0" i="0" u="none" strike="noStrike" baseline="0" dirty="0">
                <a:latin typeface="Times New Roman" charset="0"/>
              </a:rPr>
              <a:t> pour </a:t>
            </a:r>
            <a:r>
              <a:rPr lang="en-US" b="0" i="0" u="none" strike="noStrike" baseline="0" dirty="0" err="1">
                <a:latin typeface="Times New Roman" charset="0"/>
              </a:rPr>
              <a:t>elle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While the war lasted I was </a:t>
            </a:r>
          </a:p>
          <a:p>
            <a:r>
              <a:rPr lang="en-US" dirty="0"/>
              <a:t>faithful to both:</a:t>
            </a:r>
          </a:p>
          <a:p>
            <a:r>
              <a:rPr lang="en-US" dirty="0"/>
              <a:t>while loving you, I fought for Alba.</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405722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Et </a:t>
            </a:r>
            <a:r>
              <a:rPr lang="en-US" b="0" i="0" u="none" strike="noStrike" baseline="0" dirty="0" err="1">
                <a:latin typeface="Times New Roman" charset="0"/>
              </a:rPr>
              <a:t>s’il</a:t>
            </a:r>
            <a:r>
              <a:rPr lang="en-US" b="0" i="0" u="none" strike="noStrike" baseline="0" dirty="0">
                <a:latin typeface="Times New Roman" charset="0"/>
              </a:rPr>
              <a:t> </a:t>
            </a:r>
            <a:r>
              <a:rPr lang="en-US" b="0" i="0" u="none" strike="noStrike" baseline="0" dirty="0" err="1">
                <a:latin typeface="Times New Roman" charset="0"/>
              </a:rPr>
              <a:t>fallait</a:t>
            </a:r>
            <a:r>
              <a:rPr lang="en-US" b="0" i="0" u="none" strike="noStrike" baseline="0" dirty="0">
                <a:latin typeface="Times New Roman" charset="0"/>
              </a:rPr>
              <a:t> </a:t>
            </a:r>
            <a:r>
              <a:rPr lang="en-US" b="0" i="0" u="none" strike="noStrike" baseline="0" dirty="0" err="1">
                <a:latin typeface="Times New Roman" charset="0"/>
              </a:rPr>
              <a:t>encor</a:t>
            </a:r>
            <a:r>
              <a:rPr lang="en-US" b="0" i="0" u="none" strike="noStrike" baseline="0" dirty="0">
                <a:latin typeface="Times New Roman" charset="0"/>
              </a:rPr>
              <a:t> que </a:t>
            </a:r>
            <a:r>
              <a:rPr lang="en-US" b="0" i="0" u="none" strike="noStrike" baseline="0" dirty="0" err="1">
                <a:latin typeface="Times New Roman" charset="0"/>
              </a:rPr>
              <a:t>l’on</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vînt</a:t>
            </a:r>
            <a:r>
              <a:rPr lang="en-US" b="0" i="0" u="none" strike="noStrike" baseline="0" dirty="0">
                <a:latin typeface="Times New Roman" charset="0"/>
              </a:rPr>
              <a:t> aux coups,</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combattrais</a:t>
            </a:r>
            <a:r>
              <a:rPr lang="en-US" b="0" i="0" u="none" strike="noStrike" baseline="0" dirty="0">
                <a:latin typeface="Times New Roman" charset="0"/>
              </a:rPr>
              <a:t> pour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soupirant</a:t>
            </a:r>
            <a:r>
              <a:rPr lang="en-US" b="0" i="0" u="none" strike="noStrike" baseline="0" dirty="0">
                <a:latin typeface="Times New Roman" charset="0"/>
              </a:rPr>
              <a:t> pour </a:t>
            </a:r>
            <a:r>
              <a:rPr lang="en-US" b="0" i="0" u="none" strike="noStrike" baseline="0" dirty="0" err="1">
                <a:latin typeface="Times New Roman" charset="0"/>
              </a:rPr>
              <a:t>vous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And if war broke out again,</a:t>
            </a:r>
          </a:p>
          <a:p>
            <a:r>
              <a:rPr lang="en-US" dirty="0"/>
              <a:t>I’d fight for Alba, while loving you.</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4484625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Oui</a:t>
            </a:r>
            <a:r>
              <a:rPr lang="en-US" b="0" i="0" u="none" strike="noStrike" baseline="0" dirty="0">
                <a:latin typeface="Times New Roman" charset="0"/>
              </a:rPr>
              <a:t>, </a:t>
            </a:r>
            <a:r>
              <a:rPr lang="en-US" b="0" i="0" u="none" strike="noStrike" baseline="0" dirty="0" err="1">
                <a:latin typeface="Times New Roman" charset="0"/>
              </a:rPr>
              <a:t>malgré</a:t>
            </a:r>
            <a:r>
              <a:rPr lang="en-US" b="0" i="0" u="none" strike="noStrike" baseline="0" dirty="0">
                <a:latin typeface="Times New Roman" charset="0"/>
              </a:rPr>
              <a:t> les </a:t>
            </a:r>
            <a:r>
              <a:rPr lang="en-US" b="0" i="0" u="none" strike="noStrike" baseline="0" dirty="0" err="1">
                <a:latin typeface="Times New Roman" charset="0"/>
              </a:rPr>
              <a:t>désirs</a:t>
            </a:r>
            <a:r>
              <a:rPr lang="en-US" b="0" i="0" u="none" strike="noStrike" baseline="0" dirty="0">
                <a:latin typeface="Times New Roman" charset="0"/>
              </a:rPr>
              <a:t> de mon </a:t>
            </a:r>
            <a:r>
              <a:rPr lang="en-US" b="0" i="0" u="none" strike="noStrike" baseline="0" dirty="0" err="1">
                <a:latin typeface="Times New Roman" charset="0"/>
              </a:rPr>
              <a:t>âme</a:t>
            </a:r>
            <a:r>
              <a:rPr lang="en-US" b="0" i="0" u="none" strike="noStrike" baseline="0" dirty="0">
                <a:latin typeface="Times New Roman" charset="0"/>
              </a:rPr>
              <a:t> </a:t>
            </a:r>
            <a:r>
              <a:rPr lang="en-US" b="0" i="0" u="none" strike="noStrike" baseline="0" dirty="0" err="1">
                <a:latin typeface="Times New Roman" charset="0"/>
              </a:rPr>
              <a:t>charmée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Si la guerre </a:t>
            </a:r>
            <a:r>
              <a:rPr lang="en-US" b="0" i="0" u="none" strike="noStrike" baseline="0" dirty="0" err="1">
                <a:latin typeface="Times New Roman" charset="0"/>
              </a:rPr>
              <a:t>durait</a:t>
            </a:r>
            <a:r>
              <a:rPr lang="en-US" b="0" i="0" u="none" strike="noStrike" baseline="0" dirty="0">
                <a:latin typeface="Times New Roman" charset="0"/>
              </a:rPr>
              <a:t>, je </a:t>
            </a:r>
            <a:r>
              <a:rPr lang="en-US" b="0" i="0" u="none" strike="noStrike" baseline="0" dirty="0" err="1">
                <a:latin typeface="Times New Roman" charset="0"/>
              </a:rPr>
              <a:t>serais</a:t>
            </a:r>
            <a:r>
              <a:rPr lang="en-US" b="0" i="0" u="none" strike="noStrike" baseline="0" dirty="0">
                <a:latin typeface="Times New Roman" charset="0"/>
              </a:rPr>
              <a:t>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l’armée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la </a:t>
            </a:r>
            <a:r>
              <a:rPr lang="en-US" b="0" i="0" u="none" strike="noStrike" baseline="0" dirty="0" err="1">
                <a:latin typeface="Times New Roman" charset="0"/>
              </a:rPr>
              <a:t>paix</a:t>
            </a:r>
            <a:r>
              <a:rPr lang="en-US" b="0" i="0" u="none" strike="noStrike" baseline="0" dirty="0">
                <a:latin typeface="Times New Roman" charset="0"/>
              </a:rPr>
              <a:t> qui chez </a:t>
            </a:r>
            <a:r>
              <a:rPr lang="en-US" b="0" i="0" u="none" strike="noStrike" baseline="0" dirty="0" err="1">
                <a:latin typeface="Times New Roman" charset="0"/>
              </a:rPr>
              <a:t>vous</a:t>
            </a:r>
            <a:r>
              <a:rPr lang="en-US" b="0" i="0" u="none" strike="noStrike" baseline="0" dirty="0">
                <a:latin typeface="Times New Roman" charset="0"/>
              </a:rPr>
              <a:t> me </a:t>
            </a:r>
            <a:r>
              <a:rPr lang="en-US" b="0" i="0" u="none" strike="noStrike" baseline="0" dirty="0" err="1">
                <a:latin typeface="Times New Roman" charset="0"/>
              </a:rPr>
              <a:t>donne</a:t>
            </a:r>
            <a:r>
              <a:rPr lang="en-US" b="0" i="0" u="none" strike="noStrike" baseline="0" dirty="0">
                <a:latin typeface="Times New Roman" charset="0"/>
              </a:rPr>
              <a:t> un </a:t>
            </a:r>
            <a:r>
              <a:rPr lang="en-US" b="0" i="0" u="none" strike="noStrike" baseline="0" dirty="0" err="1">
                <a:latin typeface="Times New Roman" charset="0"/>
              </a:rPr>
              <a:t>libre</a:t>
            </a:r>
            <a:r>
              <a:rPr lang="en-US" b="0" i="0" u="none" strike="noStrike" baseline="0" dirty="0">
                <a:latin typeface="Times New Roman" charset="0"/>
              </a:rPr>
              <a:t> </a:t>
            </a:r>
            <a:r>
              <a:rPr lang="en-US" b="0" i="0" u="none" strike="noStrike" baseline="0" dirty="0" err="1">
                <a:latin typeface="Times New Roman" charset="0"/>
              </a:rPr>
              <a:t>accès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La </a:t>
            </a:r>
            <a:r>
              <a:rPr lang="en-US" b="0" i="0" u="none" strike="noStrike" baseline="0" dirty="0" err="1">
                <a:latin typeface="Times New Roman" charset="0"/>
              </a:rPr>
              <a:t>paix</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qui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feux</a:t>
            </a:r>
            <a:r>
              <a:rPr lang="en-US" b="0" i="0" u="none" strike="noStrike" baseline="0" dirty="0">
                <a:latin typeface="Times New Roman" charset="0"/>
              </a:rPr>
              <a:t> </a:t>
            </a:r>
            <a:r>
              <a:rPr lang="en-US" b="0" i="0" u="none" strike="noStrike" baseline="0" dirty="0" err="1">
                <a:latin typeface="Times New Roman" charset="0"/>
              </a:rPr>
              <a:t>doivent</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beau </a:t>
            </a:r>
            <a:r>
              <a:rPr lang="en-US" b="0" i="0" u="none" strike="noStrike" baseline="0" dirty="0" err="1">
                <a:latin typeface="Times New Roman" charset="0"/>
              </a:rPr>
              <a:t>succès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I’m here now because peace has come.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790733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900" b="1" i="1" dirty="0">
                <a:solidFill>
                  <a:srgbClr val="FFFF00"/>
                </a:solidFill>
                <a:latin typeface="Palatino Linotype" charset="0"/>
              </a:rPr>
              <a:t>Virgil (b. 70 BC) was re-imagining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 myth of the </a:t>
            </a:r>
            <a:r>
              <a:rPr lang="en-US" sz="1900" b="1" i="1" u="sng" dirty="0">
                <a:solidFill>
                  <a:srgbClr val="FFFF00"/>
                </a:solidFill>
                <a:latin typeface="Palatino Linotype" charset="0"/>
              </a:rPr>
              <a:t>Foundation</a:t>
            </a:r>
            <a:r>
              <a:rPr lang="en-US" sz="1900" b="1" i="1" dirty="0">
                <a:solidFill>
                  <a:srgbClr val="FFFF00"/>
                </a:solidFill>
                <a:latin typeface="Palatino Linotype" charset="0"/>
              </a:rPr>
              <a:t> of Rome ––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originally as a colony of Alba,</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which had been established by Aeneas after the Fall of Troy.</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7424" y="1873"/>
            <a:ext cx="2306576" cy="3776254"/>
          </a:xfrm>
          <a:prstGeom prst="rect">
            <a:avLst/>
          </a:prstGeom>
        </p:spPr>
      </p:pic>
    </p:spTree>
    <p:extLst>
      <p:ext uri="{BB962C8B-B14F-4D97-AF65-F5344CB8AC3E}">
        <p14:creationId xmlns:p14="http://schemas.microsoft.com/office/powerpoint/2010/main" val="11799270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La </a:t>
            </a:r>
            <a:r>
              <a:rPr lang="en-US" b="0" i="0" u="none" strike="noStrike" baseline="0" dirty="0" err="1">
                <a:latin typeface="Times New Roman" charset="0"/>
              </a:rPr>
              <a:t>paix</a:t>
            </a:r>
            <a:r>
              <a:rPr lang="en-US" b="0" i="0" u="none" strike="noStrike" baseline="0" dirty="0">
                <a:latin typeface="Times New Roman" charset="0"/>
              </a:rPr>
              <a:t> ! Et le </a:t>
            </a:r>
            <a:r>
              <a:rPr lang="en-US" b="0" i="0" u="none" strike="noStrike" baseline="0" dirty="0" err="1">
                <a:latin typeface="Times New Roman" charset="0"/>
              </a:rPr>
              <a:t>moyen</a:t>
            </a:r>
            <a:r>
              <a:rPr lang="en-US" b="0" i="0" u="none" strike="noStrike" baseline="0" dirty="0">
                <a:latin typeface="Times New Roman" charset="0"/>
              </a:rPr>
              <a:t> de </a:t>
            </a:r>
            <a:r>
              <a:rPr lang="en-US" b="0" i="0" u="none" strike="noStrike" baseline="0" dirty="0" err="1">
                <a:latin typeface="Times New Roman" charset="0"/>
              </a:rPr>
              <a:t>croire</a:t>
            </a:r>
            <a:r>
              <a:rPr lang="en-US" b="0" i="0" u="none" strike="noStrike" baseline="0" dirty="0">
                <a:latin typeface="Times New Roman" charset="0"/>
              </a:rPr>
              <a:t> un </a:t>
            </a:r>
            <a:r>
              <a:rPr lang="en-US" b="0" i="0" u="none" strike="noStrike" baseline="0" dirty="0" err="1">
                <a:latin typeface="Times New Roman" charset="0"/>
              </a:rPr>
              <a:t>tel</a:t>
            </a:r>
            <a:r>
              <a:rPr lang="en-US" b="0" i="0" u="none" strike="noStrike" baseline="0" dirty="0">
                <a:latin typeface="Times New Roman" charset="0"/>
              </a:rPr>
              <a:t> miracle ?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CAMILLE</a:t>
            </a:r>
          </a:p>
          <a:p>
            <a:r>
              <a:rPr lang="en-US" dirty="0"/>
              <a:t>Peace? How can that be?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1"/>
            <a:ext cx="2477697" cy="2119745"/>
          </a:xfrm>
          <a:prstGeom prst="rect">
            <a:avLst/>
          </a:prstGeom>
        </p:spPr>
      </p:pic>
    </p:spTree>
    <p:extLst>
      <p:ext uri="{BB962C8B-B14F-4D97-AF65-F5344CB8AC3E}">
        <p14:creationId xmlns:p14="http://schemas.microsoft.com/office/powerpoint/2010/main" val="20246096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i="1" dirty="0"/>
              <a:t> </a:t>
            </a:r>
            <a:br>
              <a:rPr lang="en-GB" dirty="0"/>
            </a:br>
            <a:r>
              <a:rPr lang="en-GB" sz="1800" i="1" dirty="0">
                <a:solidFill>
                  <a:srgbClr val="FFFF00"/>
                </a:solidFill>
              </a:rPr>
              <a:t>The plot thickens.</a:t>
            </a:r>
            <a:br>
              <a:rPr lang="en-GB" sz="1800" i="1" dirty="0">
                <a:solidFill>
                  <a:srgbClr val="FFFF00"/>
                </a:solidFill>
              </a:rPr>
            </a:br>
            <a:br>
              <a:rPr lang="en-GB" sz="1800" dirty="0">
                <a:solidFill>
                  <a:srgbClr val="FFFF00"/>
                </a:solidFill>
              </a:rPr>
            </a:br>
            <a:r>
              <a:rPr lang="en-GB" sz="1800" i="1" dirty="0">
                <a:solidFill>
                  <a:srgbClr val="FFFF00"/>
                </a:solidFill>
              </a:rPr>
              <a:t>Horace brings news that he and his two brothers have been chosen </a:t>
            </a:r>
            <a:br>
              <a:rPr lang="en-GB" sz="1800" i="1" dirty="0">
                <a:solidFill>
                  <a:srgbClr val="FFFF00"/>
                </a:solidFill>
              </a:rPr>
            </a:br>
            <a:br>
              <a:rPr lang="en-GB" sz="1800" i="1" dirty="0">
                <a:solidFill>
                  <a:srgbClr val="FFFF00"/>
                </a:solidFill>
              </a:rPr>
            </a:br>
            <a:r>
              <a:rPr lang="en-GB" sz="1800" i="1" dirty="0">
                <a:solidFill>
                  <a:srgbClr val="FFFF00"/>
                </a:solidFill>
              </a:rPr>
              <a:t>to represent Rome in the judicial duel.</a:t>
            </a:r>
            <a:br>
              <a:rPr lang="en-GB" sz="1800" i="1" dirty="0">
                <a:solidFill>
                  <a:srgbClr val="FFFF00"/>
                </a:solidFill>
              </a:rPr>
            </a:br>
            <a:br>
              <a:rPr lang="en-GB" sz="1800" i="1" dirty="0">
                <a:solidFill>
                  <a:srgbClr val="FFFF00"/>
                </a:solidFill>
              </a:rPr>
            </a:br>
            <a:br>
              <a:rPr lang="en-GB" sz="1800" i="1" dirty="0">
                <a:solidFill>
                  <a:srgbClr val="FFFF00"/>
                </a:solidFill>
              </a:rPr>
            </a:br>
            <a:r>
              <a:rPr lang="en-GB" sz="1800" i="1" dirty="0" err="1">
                <a:solidFill>
                  <a:srgbClr val="FFFF00"/>
                </a:solidFill>
              </a:rPr>
              <a:t>Curiace</a:t>
            </a:r>
            <a:r>
              <a:rPr lang="en-GB" sz="1800" i="1" dirty="0">
                <a:solidFill>
                  <a:srgbClr val="FFFF00"/>
                </a:solidFill>
              </a:rPr>
              <a:t> will now, reluctantly, congratulate him on this honour. </a:t>
            </a:r>
            <a:endParaRPr lang="en-US" b="0" i="0" u="none" strike="noStrike" baseline="0" dirty="0">
              <a:solidFill>
                <a:srgbClr val="FFFF00"/>
              </a:solidFill>
              <a:latin typeface="Times New Roman"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4531554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a:latin typeface="Times New Roman" charset="0"/>
              </a:rPr>
              <a:t>Ce que je </a:t>
            </a:r>
            <a:r>
              <a:rPr lang="en-US" b="0" i="0" u="none" strike="noStrike" baseline="0" dirty="0" err="1">
                <a:latin typeface="Times New Roman" charset="0"/>
              </a:rPr>
              <a:t>vais</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être</a:t>
            </a:r>
            <a:r>
              <a:rPr lang="en-US" b="0" i="0" u="none" strike="noStrike" baseline="0" dirty="0">
                <a:latin typeface="Times New Roman" charset="0"/>
              </a:rPr>
              <a:t> et </a:t>
            </a:r>
            <a:r>
              <a:rPr lang="en-US" b="0" i="0" u="none" strike="noStrike" baseline="0" dirty="0" err="1">
                <a:latin typeface="Times New Roman" charset="0"/>
              </a:rPr>
              <a:t>ce</a:t>
            </a:r>
            <a:r>
              <a:rPr lang="en-US" b="0" i="0" u="none" strike="noStrike" baseline="0" dirty="0">
                <a:latin typeface="Times New Roman" charset="0"/>
              </a:rPr>
              <a:t> que je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suis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Me font y </a:t>
            </a:r>
            <a:r>
              <a:rPr lang="en-US" b="0" i="0" u="none" strike="noStrike" baseline="0" dirty="0" err="1">
                <a:latin typeface="Times New Roman" charset="0"/>
              </a:rPr>
              <a:t>prendre</a:t>
            </a:r>
            <a:r>
              <a:rPr lang="en-US" b="0" i="0" u="none" strike="noStrike" baseline="0" dirty="0">
                <a:latin typeface="Times New Roman" charset="0"/>
              </a:rPr>
              <a:t> part </a:t>
            </a:r>
            <a:r>
              <a:rPr lang="en-US" b="0" i="0" u="none" strike="noStrike" baseline="0" dirty="0" err="1">
                <a:latin typeface="Times New Roman" charset="0"/>
              </a:rPr>
              <a:t>autant</a:t>
            </a:r>
            <a:r>
              <a:rPr lang="en-US" b="0" i="0" u="none" strike="noStrike" baseline="0" dirty="0">
                <a:latin typeface="Times New Roman" charset="0"/>
              </a:rPr>
              <a:t> que je le </a:t>
            </a:r>
            <a:r>
              <a:rPr lang="en-US" b="0" i="0" u="none" strike="noStrike" baseline="0" dirty="0" err="1">
                <a:latin typeface="Times New Roman" charset="0"/>
              </a:rPr>
              <a:t>puis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un </a:t>
            </a:r>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intérêt</a:t>
            </a:r>
            <a:r>
              <a:rPr lang="en-US" b="0" i="0" u="none" strike="noStrike" baseline="0" dirty="0">
                <a:latin typeface="Times New Roman" charset="0"/>
              </a:rPr>
              <a:t> </a:t>
            </a:r>
            <a:r>
              <a:rPr lang="en-US" b="0" i="0" u="none" strike="noStrike" baseline="0" dirty="0" err="1">
                <a:latin typeface="Times New Roman" charset="0"/>
              </a:rPr>
              <a:t>tient</a:t>
            </a:r>
            <a:r>
              <a:rPr lang="en-US" b="0" i="0" u="none" strike="noStrike" baseline="0" dirty="0">
                <a:latin typeface="Times New Roman" charset="0"/>
              </a:rPr>
              <a:t> ma joie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contrainte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parmi</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douceurs </a:t>
            </a:r>
            <a:r>
              <a:rPr lang="en-US" b="0" i="0" u="none" strike="noStrike" baseline="0" dirty="0" err="1">
                <a:latin typeface="Times New Roman" charset="0"/>
              </a:rPr>
              <a:t>mêle</a:t>
            </a:r>
            <a:r>
              <a:rPr lang="en-US" b="0" i="0" u="none" strike="noStrike" baseline="0" dirty="0">
                <a:latin typeface="Times New Roman" charset="0"/>
              </a:rPr>
              <a:t> beaucoup de </a:t>
            </a:r>
            <a:r>
              <a:rPr lang="en-US" b="0" i="0" u="none" strike="noStrike" baseline="0" dirty="0" err="1">
                <a:latin typeface="Times New Roman" charset="0"/>
              </a:rPr>
              <a:t>crainte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CURIACE</a:t>
            </a:r>
          </a:p>
          <a:p>
            <a:r>
              <a:rPr lang="en-US" dirty="0"/>
              <a:t>Our bonds — about to become closer — make me glad for you;</a:t>
            </a:r>
          </a:p>
          <a:p>
            <a:r>
              <a:rPr lang="en-US" dirty="0"/>
              <a:t>but I am fearful too.</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3515805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La guerre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tel</a:t>
            </a:r>
            <a:r>
              <a:rPr lang="en-US" b="0" i="0" u="none" strike="noStrike" baseline="0" dirty="0">
                <a:latin typeface="Times New Roman" charset="0"/>
              </a:rPr>
              <a:t> éclat a </a:t>
            </a:r>
            <a:r>
              <a:rPr lang="en-US" b="0" i="0" u="none" strike="noStrike" baseline="0" dirty="0" err="1">
                <a:latin typeface="Times New Roman" charset="0"/>
              </a:rPr>
              <a:t>mis</a:t>
            </a:r>
            <a:r>
              <a:rPr lang="en-US" b="0" i="0" u="none" strike="noStrike" baseline="0" dirty="0">
                <a:latin typeface="Times New Roman" charset="0"/>
              </a:rPr>
              <a:t>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valeur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Que je tremble pour </a:t>
            </a:r>
            <a:r>
              <a:rPr lang="en-US" b="0" i="0" u="none" strike="noStrike" baseline="0" dirty="0" err="1">
                <a:latin typeface="Times New Roman" charset="0"/>
              </a:rPr>
              <a:t>Albe</a:t>
            </a:r>
            <a:r>
              <a:rPr lang="en-US" b="0" i="0" u="none" strike="noStrike" baseline="0" dirty="0">
                <a:latin typeface="Times New Roman" charset="0"/>
              </a:rPr>
              <a:t> et </a:t>
            </a:r>
            <a:r>
              <a:rPr lang="en-US" b="0" i="0" u="none" strike="noStrike" baseline="0" dirty="0" err="1">
                <a:latin typeface="Times New Roman" charset="0"/>
              </a:rPr>
              <a:t>prévois</a:t>
            </a:r>
            <a:r>
              <a:rPr lang="en-US" b="0" i="0" u="none" strike="noStrike" baseline="0" dirty="0">
                <a:latin typeface="Times New Roman" charset="0"/>
              </a:rPr>
              <a:t> son </a:t>
            </a:r>
            <a:r>
              <a:rPr lang="en-US" b="0" i="0" u="none" strike="noStrike" baseline="0" dirty="0" err="1">
                <a:latin typeface="Times New Roman" charset="0"/>
              </a:rPr>
              <a:t>malheur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Puisque</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combattez</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perte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assurée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faisant</a:t>
            </a:r>
            <a:r>
              <a:rPr lang="en-US" b="0" i="0" u="none" strike="noStrike" baseline="0" dirty="0">
                <a:latin typeface="Times New Roman" charset="0"/>
              </a:rPr>
              <a:t> </a:t>
            </a:r>
            <a:r>
              <a:rPr lang="en-US" b="0" i="0" u="none" strike="noStrike" baseline="0" dirty="0" err="1">
                <a:latin typeface="Times New Roman" charset="0"/>
              </a:rPr>
              <a:t>nommer</a:t>
            </a:r>
            <a:r>
              <a:rPr lang="en-US" b="0" i="0" u="none" strike="noStrike" baseline="0" dirty="0">
                <a:latin typeface="Times New Roman" charset="0"/>
              </a:rPr>
              <a:t>, le </a:t>
            </a:r>
            <a:r>
              <a:rPr lang="en-US" b="0" i="0" u="none" strike="noStrike" baseline="0" dirty="0" err="1">
                <a:latin typeface="Times New Roman" charset="0"/>
              </a:rPr>
              <a:t>destin</a:t>
            </a:r>
            <a:r>
              <a:rPr lang="en-US" b="0" i="0" u="none" strike="noStrike" baseline="0" dirty="0">
                <a:latin typeface="Times New Roman" charset="0"/>
              </a:rPr>
              <a:t> </a:t>
            </a:r>
            <a:r>
              <a:rPr lang="en-US" b="0" i="0" u="none" strike="noStrike" baseline="0" dirty="0" err="1">
                <a:latin typeface="Times New Roman" charset="0"/>
              </a:rPr>
              <a:t>l’a</a:t>
            </a:r>
            <a:r>
              <a:rPr lang="en-US" b="0" i="0" u="none" strike="noStrike" baseline="0" dirty="0">
                <a:latin typeface="Times New Roman" charset="0"/>
              </a:rPr>
              <a:t> </a:t>
            </a:r>
            <a:r>
              <a:rPr lang="en-US" b="0" i="0" u="none" strike="noStrike" baseline="0" dirty="0" err="1">
                <a:latin typeface="Times New Roman" charset="0"/>
              </a:rPr>
              <a:t>jurée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vois</a:t>
            </a:r>
            <a:r>
              <a:rPr lang="en-US" b="0" i="0" u="none" strike="noStrike" baseline="0" dirty="0">
                <a:latin typeface="Times New Roman" charset="0"/>
              </a:rPr>
              <a:t> trop </a:t>
            </a:r>
            <a:r>
              <a:rPr lang="en-US" b="0" i="0" u="none" strike="noStrike" baseline="0" dirty="0" err="1">
                <a:latin typeface="Times New Roman" charset="0"/>
              </a:rPr>
              <a:t>dans</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choix</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funestes</a:t>
            </a:r>
            <a:r>
              <a:rPr lang="en-US" b="0" i="0" u="none" strike="noStrike" baseline="0" dirty="0">
                <a:latin typeface="Times New Roman" charset="0"/>
              </a:rPr>
              <a:t> </a:t>
            </a:r>
            <a:r>
              <a:rPr lang="en-US" b="0" i="0" u="none" strike="noStrike" baseline="0" dirty="0" err="1">
                <a:latin typeface="Times New Roman" charset="0"/>
              </a:rPr>
              <a:t>projets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me </a:t>
            </a:r>
            <a:r>
              <a:rPr lang="en-US" b="0" i="0" u="none" strike="noStrike" baseline="0" dirty="0" err="1">
                <a:latin typeface="Times New Roman" charset="0"/>
              </a:rPr>
              <a:t>compte</a:t>
            </a:r>
            <a:r>
              <a:rPr lang="en-US" b="0" i="0" u="none" strike="noStrike" baseline="0" dirty="0">
                <a:latin typeface="Times New Roman" charset="0"/>
              </a:rPr>
              <a:t> déjà pour un de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sujets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I am sure you’ll win the fight, </a:t>
            </a:r>
          </a:p>
          <a:p>
            <a:r>
              <a:rPr lang="en-US" dirty="0"/>
              <a:t>which means Alba is doomed;</a:t>
            </a:r>
          </a:p>
          <a:p>
            <a:r>
              <a:rPr lang="en-US" dirty="0"/>
              <a:t>I am fated to become your subject.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20793157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Loin de trembler pour </a:t>
            </a:r>
            <a:r>
              <a:rPr lang="en-US" b="0" i="0" u="none" strike="noStrike" baseline="0" dirty="0" err="1">
                <a:latin typeface="Times New Roman" charset="0"/>
              </a:rPr>
              <a:t>Albe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plaindre</a:t>
            </a:r>
            <a:r>
              <a:rPr lang="en-US" b="0" i="0" u="none" strike="noStrike" baseline="0" dirty="0">
                <a:latin typeface="Times New Roman" charset="0"/>
              </a:rPr>
              <a:t> Rome,</a:t>
            </a:r>
            <a:br>
              <a:rPr lang="en-US" b="0" i="0" u="none" strike="noStrike" baseline="0" dirty="0">
                <a:latin typeface="Times New Roman" charset="0"/>
              </a:rPr>
            </a:br>
            <a:r>
              <a:rPr lang="en-US" b="0" i="0" u="none" strike="noStrike" baseline="0" dirty="0" err="1">
                <a:latin typeface="Times New Roman" charset="0"/>
              </a:rPr>
              <a:t>Voyant</a:t>
            </a:r>
            <a:r>
              <a:rPr lang="en-US" b="0" i="0" u="none" strike="noStrike" baseline="0" dirty="0">
                <a:latin typeface="Times New Roman" charset="0"/>
              </a:rPr>
              <a:t> </a:t>
            </a:r>
            <a:r>
              <a:rPr lang="en-US" b="0" i="0" u="none" strike="noStrike" baseline="0" dirty="0" err="1">
                <a:latin typeface="Times New Roman" charset="0"/>
              </a:rPr>
              <a:t>ceux</a:t>
            </a:r>
            <a:r>
              <a:rPr lang="en-US" b="0" i="0" u="none" strike="noStrike" baseline="0" dirty="0">
                <a:latin typeface="Times New Roman" charset="0"/>
              </a:rPr>
              <a:t> </a:t>
            </a:r>
            <a:r>
              <a:rPr lang="en-US" b="0" i="0" u="none" strike="noStrike" baseline="0" dirty="0" err="1">
                <a:latin typeface="Times New Roman" charset="0"/>
              </a:rPr>
              <a:t>qu’elle</a:t>
            </a:r>
            <a:r>
              <a:rPr lang="en-US" b="0" i="0" u="none" strike="noStrike" baseline="0" dirty="0">
                <a:latin typeface="Times New Roman" charset="0"/>
              </a:rPr>
              <a:t> </a:t>
            </a:r>
            <a:r>
              <a:rPr lang="en-US" b="0" i="0" u="none" strike="noStrike" baseline="0" dirty="0" err="1">
                <a:latin typeface="Times New Roman" charset="0"/>
              </a:rPr>
              <a:t>oublie</a:t>
            </a:r>
            <a:r>
              <a:rPr lang="en-US" b="0" i="0" u="none" strike="noStrike" baseline="0" dirty="0">
                <a:latin typeface="Times New Roman" charset="0"/>
              </a:rPr>
              <a:t>, et les trois </a:t>
            </a:r>
            <a:r>
              <a:rPr lang="en-US" b="0" i="0" u="none" strike="noStrike" baseline="0" dirty="0" err="1">
                <a:latin typeface="Times New Roman" charset="0"/>
              </a:rPr>
              <a:t>qu’elle</a:t>
            </a:r>
            <a:r>
              <a:rPr lang="en-US" b="0" i="0" u="none" strike="noStrike" baseline="0" dirty="0">
                <a:latin typeface="Times New Roman" charset="0"/>
              </a:rPr>
              <a:t> </a:t>
            </a:r>
            <a:r>
              <a:rPr lang="en-US" b="0" i="0" u="none" strike="noStrike" baseline="0" dirty="0" err="1">
                <a:latin typeface="Times New Roman" charset="0"/>
              </a:rPr>
              <a:t>nomme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C’est</a:t>
            </a:r>
            <a:r>
              <a:rPr lang="en-US" b="0" i="0" u="none" strike="noStrike" baseline="0" dirty="0">
                <a:latin typeface="Times New Roman" charset="0"/>
              </a:rPr>
              <a:t> un </a:t>
            </a:r>
            <a:r>
              <a:rPr lang="en-US" b="0" i="0" u="none" strike="noStrike" baseline="0" dirty="0" err="1">
                <a:latin typeface="Times New Roman" charset="0"/>
              </a:rPr>
              <a:t>aveuglement</a:t>
            </a:r>
            <a:r>
              <a:rPr lang="en-US" b="0" i="0" u="none" strike="noStrike" baseline="0" dirty="0">
                <a:latin typeface="Times New Roman" charset="0"/>
              </a:rPr>
              <a:t> pour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fatal,</a:t>
            </a:r>
            <a:br>
              <a:rPr lang="en-US" b="0" i="0" u="none" strike="noStrike" baseline="0" dirty="0">
                <a:latin typeface="Times New Roman" charset="0"/>
              </a:rPr>
            </a:br>
            <a:r>
              <a:rPr lang="en-US" b="0" i="0" u="none" strike="noStrike" baseline="0" dirty="0" err="1">
                <a:latin typeface="Times New Roman" charset="0"/>
              </a:rPr>
              <a:t>D’avoir</a:t>
            </a:r>
            <a:r>
              <a:rPr lang="en-US" b="0" i="0" u="none" strike="noStrike" baseline="0" dirty="0">
                <a:latin typeface="Times New Roman" charset="0"/>
              </a:rPr>
              <a:t> </a:t>
            </a:r>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choisir</a:t>
            </a:r>
            <a:r>
              <a:rPr lang="en-US" b="0" i="0" u="none" strike="noStrike" baseline="0" dirty="0">
                <a:latin typeface="Times New Roman" charset="0"/>
              </a:rPr>
              <a:t>, et de </a:t>
            </a:r>
            <a:r>
              <a:rPr lang="en-US" b="0" i="0" u="none" strike="noStrike" baseline="0" dirty="0" err="1">
                <a:latin typeface="Times New Roman" charset="0"/>
              </a:rPr>
              <a:t>choisir</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mal.</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HORACE</a:t>
            </a:r>
          </a:p>
          <a:p>
            <a:r>
              <a:rPr lang="en-US" dirty="0"/>
              <a:t>No, Rome has chosen badly, this will be her downfall.</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10582881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Mille de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enfants</a:t>
            </a:r>
            <a:r>
              <a:rPr lang="en-US" b="0" i="0" u="none" strike="noStrike" baseline="0" dirty="0">
                <a:latin typeface="Times New Roman" charset="0"/>
              </a:rPr>
              <a:t> beaucoup plus </a:t>
            </a:r>
            <a:r>
              <a:rPr lang="en-US" b="0" i="0" u="none" strike="noStrike" baseline="0" dirty="0" err="1">
                <a:latin typeface="Times New Roman" charset="0"/>
              </a:rPr>
              <a:t>dignes</a:t>
            </a:r>
            <a:r>
              <a:rPr lang="en-US" b="0" i="0" u="none" strike="noStrike" baseline="0" dirty="0">
                <a:latin typeface="Times New Roman" charset="0"/>
              </a:rPr>
              <a:t> </a:t>
            </a:r>
            <a:r>
              <a:rPr lang="en-US" b="0" i="0" u="none" strike="noStrike" baseline="0" dirty="0" err="1">
                <a:latin typeface="Times New Roman" charset="0"/>
              </a:rPr>
              <a:t>d’elle</a:t>
            </a:r>
            <a:br>
              <a:rPr lang="en-US" b="0" i="0" u="none" strike="noStrike" baseline="0" dirty="0">
                <a:latin typeface="Times New Roman" charset="0"/>
              </a:rPr>
            </a:br>
            <a:r>
              <a:rPr lang="en-US" b="0" i="0" u="none" strike="noStrike" baseline="0" dirty="0" err="1">
                <a:latin typeface="Times New Roman" charset="0"/>
              </a:rPr>
              <a:t>Pouvaient</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mieux</a:t>
            </a:r>
            <a:r>
              <a:rPr lang="en-US" b="0" i="0" u="none" strike="noStrike" baseline="0" dirty="0">
                <a:latin typeface="Times New Roman" charset="0"/>
              </a:rPr>
              <a:t> que nous </a:t>
            </a:r>
            <a:r>
              <a:rPr lang="en-US" b="0" i="0" u="none" strike="noStrike" baseline="0" dirty="0" err="1">
                <a:latin typeface="Times New Roman" charset="0"/>
              </a:rPr>
              <a:t>soutenir</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querelle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quoique</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combat me </a:t>
            </a:r>
            <a:r>
              <a:rPr lang="en-US" b="0" i="0" u="none" strike="noStrike" baseline="0" dirty="0" err="1">
                <a:latin typeface="Times New Roman" charset="0"/>
              </a:rPr>
              <a:t>promette</a:t>
            </a:r>
            <a:r>
              <a:rPr lang="en-US" b="0" i="0" u="none" strike="noStrike" baseline="0" dirty="0">
                <a:latin typeface="Times New Roman" charset="0"/>
              </a:rPr>
              <a:t> un </a:t>
            </a:r>
            <a:r>
              <a:rPr lang="en-US" b="0" i="0" u="none" strike="noStrike" baseline="0" dirty="0" err="1">
                <a:latin typeface="Times New Roman" charset="0"/>
              </a:rPr>
              <a:t>cercueil</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La </a:t>
            </a:r>
            <a:r>
              <a:rPr lang="en-US" b="0" i="0" u="none" strike="noStrike" baseline="0" dirty="0" err="1">
                <a:latin typeface="Times New Roman" charset="0"/>
              </a:rPr>
              <a:t>gloire</a:t>
            </a:r>
            <a:r>
              <a:rPr lang="en-US" b="0" i="0" u="none" strike="noStrike" baseline="0" dirty="0">
                <a:latin typeface="Times New Roman" charset="0"/>
              </a:rPr>
              <a:t> de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choix</a:t>
            </a:r>
            <a:r>
              <a:rPr lang="en-US" b="0" i="0" u="none" strike="noStrike" baseline="0" dirty="0">
                <a:latin typeface="Times New Roman" charset="0"/>
              </a:rPr>
              <a:t> </a:t>
            </a:r>
            <a:r>
              <a:rPr lang="en-US" b="0" i="0" u="none" strike="noStrike" baseline="0" dirty="0" err="1">
                <a:latin typeface="Times New Roman" charset="0"/>
              </a:rPr>
              <a:t>m’enfle</a:t>
            </a:r>
            <a:r>
              <a:rPr lang="en-US" b="0" i="0" u="none" strike="noStrike" baseline="0" dirty="0">
                <a:latin typeface="Times New Roman" charset="0"/>
              </a:rPr>
              <a:t> d’un </a:t>
            </a:r>
            <a:r>
              <a:rPr lang="en-US" b="0" i="0" u="none" strike="noStrike" baseline="0" dirty="0" err="1">
                <a:latin typeface="Times New Roman" charset="0"/>
              </a:rPr>
              <a:t>juste</a:t>
            </a:r>
            <a:r>
              <a:rPr lang="en-US" b="0" i="0" u="none" strike="noStrike" baseline="0" dirty="0">
                <a:latin typeface="Times New Roman" charset="0"/>
              </a:rPr>
              <a:t> </a:t>
            </a:r>
            <a:r>
              <a:rPr lang="en-US" b="0" i="0" u="none" strike="noStrike" baseline="0" dirty="0" err="1">
                <a:latin typeface="Times New Roman" charset="0"/>
              </a:rPr>
              <a:t>orgueil</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Rome could have chosen far better men: but though</a:t>
            </a:r>
          </a:p>
          <a:p>
            <a:r>
              <a:rPr lang="en-US" dirty="0"/>
              <a:t>I’m sure to die, I am proud to be chosen.</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11895910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Mon esprit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conçoit</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mâle</a:t>
            </a:r>
            <a:r>
              <a:rPr lang="en-US" b="0" i="0" u="none" strike="noStrike" baseline="0" dirty="0">
                <a:latin typeface="Times New Roman" charset="0"/>
              </a:rPr>
              <a:t> assurance :	</a:t>
            </a:r>
            <a:br>
              <a:rPr lang="en-US" b="0" i="0" u="none" strike="noStrike" baseline="0" dirty="0">
                <a:latin typeface="Times New Roman" charset="0"/>
              </a:rPr>
            </a:br>
            <a:r>
              <a:rPr lang="en-US" b="0" i="0" u="none" strike="noStrike" baseline="0" dirty="0" err="1">
                <a:latin typeface="Times New Roman" charset="0"/>
              </a:rPr>
              <a:t>J’ose</a:t>
            </a:r>
            <a:r>
              <a:rPr lang="en-US" b="0" i="0" u="none" strike="noStrike" baseline="0" dirty="0">
                <a:latin typeface="Times New Roman" charset="0"/>
              </a:rPr>
              <a:t> </a:t>
            </a:r>
            <a:r>
              <a:rPr lang="en-US" b="0" i="0" u="none" strike="noStrike" baseline="0" dirty="0" err="1">
                <a:latin typeface="Times New Roman" charset="0"/>
              </a:rPr>
              <a:t>espérer</a:t>
            </a:r>
            <a:r>
              <a:rPr lang="en-US" b="0" i="0" u="none" strike="noStrike" baseline="0" dirty="0">
                <a:latin typeface="Times New Roman" charset="0"/>
              </a:rPr>
              <a:t> beaucoup de mon </a:t>
            </a:r>
            <a:r>
              <a:rPr lang="en-US" b="0" i="0" u="none" strike="noStrike" baseline="0" dirty="0" err="1">
                <a:latin typeface="Times New Roman" charset="0"/>
              </a:rPr>
              <a:t>peu</a:t>
            </a:r>
            <a:r>
              <a:rPr lang="en-US" b="0" i="0" u="none" strike="noStrike" baseline="0" dirty="0">
                <a:latin typeface="Times New Roman" charset="0"/>
              </a:rPr>
              <a:t> de </a:t>
            </a:r>
            <a:r>
              <a:rPr lang="en-US" b="0" i="0" u="none" strike="noStrike" baseline="0" dirty="0" err="1">
                <a:latin typeface="Times New Roman" charset="0"/>
              </a:rPr>
              <a:t>vaillance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du sort </a:t>
            </a:r>
            <a:r>
              <a:rPr lang="en-US" b="0" i="0" u="none" strike="noStrike" baseline="0" dirty="0" err="1">
                <a:latin typeface="Times New Roman" charset="0"/>
              </a:rPr>
              <a:t>envieux</a:t>
            </a:r>
            <a:r>
              <a:rPr lang="en-US" b="0" i="0" u="none" strike="noStrike" baseline="0" dirty="0">
                <a:latin typeface="Times New Roman" charset="0"/>
              </a:rPr>
              <a:t> </a:t>
            </a:r>
            <a:r>
              <a:rPr lang="en-US" b="0" i="0" u="none" strike="noStrike" baseline="0" dirty="0" err="1">
                <a:latin typeface="Times New Roman" charset="0"/>
              </a:rPr>
              <a:t>quels</a:t>
            </a:r>
            <a:r>
              <a:rPr lang="en-US" b="0" i="0" u="none" strike="noStrike" baseline="0" dirty="0">
                <a:latin typeface="Times New Roman" charset="0"/>
              </a:rPr>
              <a:t> que </a:t>
            </a:r>
            <a:r>
              <a:rPr lang="en-US" b="0" i="0" u="none" strike="noStrike" baseline="0" dirty="0" err="1">
                <a:latin typeface="Times New Roman" charset="0"/>
              </a:rPr>
              <a:t>soient</a:t>
            </a:r>
            <a:r>
              <a:rPr lang="en-US" b="0" i="0" u="none" strike="noStrike" baseline="0" dirty="0">
                <a:latin typeface="Times New Roman" charset="0"/>
              </a:rPr>
              <a:t> les </a:t>
            </a:r>
            <a:r>
              <a:rPr lang="en-US" b="0" i="0" u="none" strike="noStrike" baseline="0" dirty="0" err="1">
                <a:latin typeface="Times New Roman" charset="0"/>
              </a:rPr>
              <a:t>projets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ne me </a:t>
            </a:r>
            <a:r>
              <a:rPr lang="en-US" b="0" i="0" u="none" strike="noStrike" baseline="0" dirty="0" err="1">
                <a:latin typeface="Times New Roman" charset="0"/>
              </a:rPr>
              <a:t>compte</a:t>
            </a:r>
            <a:r>
              <a:rPr lang="en-US" b="0" i="0" u="none" strike="noStrike" baseline="0" dirty="0">
                <a:latin typeface="Times New Roman" charset="0"/>
              </a:rPr>
              <a:t> point pour un de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sujets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solidFill>
                <a:schemeClr val="tx1"/>
              </a:solidFill>
            </a:endParaRPr>
          </a:p>
        </p:txBody>
      </p:sp>
      <p:sp>
        <p:nvSpPr>
          <p:cNvPr id="5" name="Text Placeholder 4"/>
          <p:cNvSpPr>
            <a:spLocks noGrp="1"/>
          </p:cNvSpPr>
          <p:nvPr>
            <p:ph type="body" sz="quarter" idx="13"/>
          </p:nvPr>
        </p:nvSpPr>
        <p:spPr>
          <a:xfrm>
            <a:off x="432000" y="0"/>
            <a:ext cx="3434043" cy="747752"/>
          </a:xfrm>
        </p:spPr>
        <p:txBody>
          <a:bodyPr/>
          <a:lstStyle/>
          <a:p>
            <a:r>
              <a:rPr lang="en-US" dirty="0"/>
              <a:t>The </a:t>
            </a:r>
            <a:r>
              <a:rPr lang="en-US" dirty="0" err="1"/>
              <a:t>honour</a:t>
            </a:r>
            <a:r>
              <a:rPr lang="en-US" dirty="0"/>
              <a:t> makes me confident,</a:t>
            </a:r>
          </a:p>
          <a:p>
            <a:r>
              <a:rPr lang="en-US" dirty="0"/>
              <a:t>and I shall not become your subject.</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3846456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Rome a trop cru de </a:t>
            </a:r>
            <a:r>
              <a:rPr lang="en-US" b="0" i="0" u="none" strike="noStrike" baseline="0" dirty="0" err="1">
                <a:latin typeface="Times New Roman" charset="0"/>
              </a:rPr>
              <a:t>moi</a:t>
            </a:r>
            <a:r>
              <a:rPr lang="en-US" b="0" i="0" u="none" strike="noStrike" baseline="0" dirty="0">
                <a:latin typeface="Times New Roman" charset="0"/>
              </a:rPr>
              <a:t> ; </a:t>
            </a:r>
            <a:r>
              <a:rPr lang="en-US" b="0" i="0" u="none" strike="noStrike" baseline="0" dirty="0" err="1">
                <a:latin typeface="Times New Roman" charset="0"/>
              </a:rPr>
              <a:t>mais</a:t>
            </a:r>
            <a:r>
              <a:rPr lang="en-US" b="0" i="0" u="none" strike="noStrike" baseline="0" dirty="0">
                <a:latin typeface="Times New Roman" charset="0"/>
              </a:rPr>
              <a:t> mon </a:t>
            </a:r>
            <a:r>
              <a:rPr lang="en-US" b="0" i="0" u="none" strike="noStrike" baseline="0" dirty="0" err="1">
                <a:latin typeface="Times New Roman" charset="0"/>
              </a:rPr>
              <a:t>âme</a:t>
            </a:r>
            <a:r>
              <a:rPr lang="en-US" b="0" i="0" u="none" strike="noStrike" baseline="0" dirty="0">
                <a:latin typeface="Times New Roman" charset="0"/>
              </a:rPr>
              <a:t> </a:t>
            </a:r>
            <a:r>
              <a:rPr lang="en-US" b="0" i="0" u="none" strike="noStrike" baseline="0" dirty="0" err="1">
                <a:latin typeface="Times New Roman" charset="0"/>
              </a:rPr>
              <a:t>ravie</a:t>
            </a:r>
            <a:br>
              <a:rPr lang="en-US" b="0" i="0" u="none" strike="noStrike" baseline="0" dirty="0">
                <a:latin typeface="Times New Roman" charset="0"/>
              </a:rPr>
            </a:br>
            <a:r>
              <a:rPr lang="en-US" b="0" i="0" u="none" strike="noStrike" baseline="0" dirty="0" err="1">
                <a:latin typeface="Times New Roman" charset="0"/>
              </a:rPr>
              <a:t>Remplira</a:t>
            </a:r>
            <a:r>
              <a:rPr lang="en-US" b="0" i="0" u="none" strike="noStrike" baseline="0" dirty="0">
                <a:latin typeface="Times New Roman" charset="0"/>
              </a:rPr>
              <a:t> son </a:t>
            </a:r>
            <a:r>
              <a:rPr lang="en-US" b="0" i="0" u="none" strike="noStrike" baseline="0" dirty="0" err="1">
                <a:latin typeface="Times New Roman" charset="0"/>
              </a:rPr>
              <a:t>attente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quittera</a:t>
            </a:r>
            <a:r>
              <a:rPr lang="en-US" b="0" i="0" u="none" strike="noStrike" baseline="0" dirty="0">
                <a:latin typeface="Times New Roman" charset="0"/>
              </a:rPr>
              <a:t> la vie.</a:t>
            </a:r>
            <a:br>
              <a:rPr lang="en-US" b="0" i="0" u="none" strike="noStrike" baseline="0" dirty="0">
                <a:latin typeface="Times New Roman" charset="0"/>
              </a:rPr>
            </a:br>
            <a:r>
              <a:rPr lang="en-US" b="0" i="0" u="none" strike="noStrike" baseline="0" dirty="0">
                <a:latin typeface="Times New Roman" charset="0"/>
              </a:rPr>
              <a:t>Qui </a:t>
            </a:r>
            <a:r>
              <a:rPr lang="en-US" b="0" i="0" u="none" strike="noStrike" baseline="0" dirty="0" err="1">
                <a:latin typeface="Times New Roman" charset="0"/>
              </a:rPr>
              <a:t>veut</a:t>
            </a:r>
            <a:r>
              <a:rPr lang="en-US" b="0" i="0" u="none" strike="noStrike" baseline="0" dirty="0">
                <a:latin typeface="Times New Roman" charset="0"/>
              </a:rPr>
              <a:t> </a:t>
            </a:r>
            <a:r>
              <a:rPr lang="en-US" b="0" i="0" u="none" strike="noStrike" baseline="0" dirty="0" err="1">
                <a:latin typeface="Times New Roman" charset="0"/>
              </a:rPr>
              <a:t>mourir</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vaincre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vaincu</a:t>
            </a:r>
            <a:r>
              <a:rPr lang="en-US" b="0" i="0" u="none" strike="noStrike" baseline="0" dirty="0">
                <a:latin typeface="Times New Roman" charset="0"/>
              </a:rPr>
              <a:t> </a:t>
            </a:r>
            <a:r>
              <a:rPr lang="en-US" b="0" i="0" u="none" strike="noStrike" baseline="0" dirty="0" err="1">
                <a:latin typeface="Times New Roman" charset="0"/>
              </a:rPr>
              <a:t>rarement</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Ce noble </a:t>
            </a:r>
            <a:r>
              <a:rPr lang="en-US" b="0" i="0" u="none" strike="noStrike" baseline="0" dirty="0" err="1">
                <a:latin typeface="Times New Roman" charset="0"/>
              </a:rPr>
              <a:t>désespoir</a:t>
            </a:r>
            <a:r>
              <a:rPr lang="en-US" b="0" i="0" u="none" strike="noStrike" baseline="0" dirty="0">
                <a:latin typeface="Times New Roman" charset="0"/>
              </a:rPr>
              <a:t> </a:t>
            </a:r>
            <a:r>
              <a:rPr lang="en-US" b="0" i="0" u="none" strike="noStrike" baseline="0" dirty="0" err="1">
                <a:latin typeface="Times New Roman" charset="0"/>
              </a:rPr>
              <a:t>périt</a:t>
            </a:r>
            <a:r>
              <a:rPr lang="en-US" b="0" i="0" u="none" strike="noStrike" baseline="0" dirty="0">
                <a:latin typeface="Times New Roman" charset="0"/>
              </a:rPr>
              <a:t> </a:t>
            </a:r>
            <a:r>
              <a:rPr lang="en-US" b="0" i="0" u="none" strike="noStrike" baseline="0" dirty="0" err="1">
                <a:latin typeface="Times New Roman" charset="0"/>
              </a:rPr>
              <a:t>malaisément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Rome, quoi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soit</a:t>
            </a:r>
            <a:r>
              <a:rPr lang="en-US" b="0" i="0" u="none" strike="noStrike" baseline="0" dirty="0">
                <a:latin typeface="Times New Roman" charset="0"/>
              </a:rPr>
              <a:t>, ne sera point </a:t>
            </a:r>
            <a:r>
              <a:rPr lang="en-US" b="0" i="0" u="none" strike="noStrike" baseline="0" dirty="0" err="1">
                <a:latin typeface="Times New Roman" charset="0"/>
              </a:rPr>
              <a:t>sujette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derniers</a:t>
            </a:r>
            <a:r>
              <a:rPr lang="en-US" b="0" i="0" u="none" strike="noStrike" baseline="0" dirty="0">
                <a:latin typeface="Times New Roman" charset="0"/>
              </a:rPr>
              <a:t> </a:t>
            </a:r>
            <a:r>
              <a:rPr lang="en-US" b="0" i="0" u="none" strike="noStrike" baseline="0" dirty="0" err="1">
                <a:latin typeface="Times New Roman" charset="0"/>
              </a:rPr>
              <a:t>soupirs</a:t>
            </a:r>
            <a:r>
              <a:rPr lang="en-US" b="0" i="0" u="none" strike="noStrike" baseline="0" dirty="0">
                <a:latin typeface="Times New Roman" charset="0"/>
              </a:rPr>
              <a:t> </a:t>
            </a:r>
            <a:r>
              <a:rPr lang="en-US" b="0" i="0" u="none" strike="noStrike" baseline="0" dirty="0" err="1">
                <a:latin typeface="Times New Roman" charset="0"/>
              </a:rPr>
              <a:t>n’assurent</a:t>
            </a:r>
            <a:r>
              <a:rPr lang="en-US" b="0" i="0" u="none" strike="noStrike" baseline="0" dirty="0">
                <a:latin typeface="Times New Roman" charset="0"/>
              </a:rPr>
              <a:t> ma </a:t>
            </a:r>
            <a:r>
              <a:rPr lang="en-US" b="0" i="0" u="none" strike="noStrike" baseline="0" dirty="0" err="1">
                <a:latin typeface="Times New Roman" charset="0"/>
              </a:rPr>
              <a:t>défaite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17248"/>
          </a:xfrm>
        </p:spPr>
        <p:txBody>
          <a:bodyPr/>
          <a:lstStyle/>
          <a:p>
            <a:r>
              <a:rPr lang="en-US" dirty="0"/>
              <a:t>Rome overrates me, but I’ll meet her demands,</a:t>
            </a:r>
          </a:p>
          <a:p>
            <a:r>
              <a:rPr lang="en-US" dirty="0"/>
              <a:t>or die. A man who thinks like that is invincible;</a:t>
            </a:r>
          </a:p>
          <a:p>
            <a:r>
              <a:rPr lang="en-US" dirty="0"/>
              <a:t>Rome will not suffer defeat while I still live.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8134772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err="1">
                <a:latin typeface="Times New Roman" charset="0"/>
              </a:rPr>
              <a:t>Hélas</a:t>
            </a:r>
            <a:r>
              <a:rPr lang="en-US" b="0" i="0" u="none" strike="noStrike" baseline="0" dirty="0">
                <a:latin typeface="Times New Roman" charset="0"/>
              </a:rPr>
              <a:t> !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ici</a:t>
            </a:r>
            <a:r>
              <a:rPr lang="en-US" b="0" i="0" u="none" strike="noStrike" baseline="0" dirty="0">
                <a:latin typeface="Times New Roman" charset="0"/>
              </a:rPr>
              <a:t> que je </a:t>
            </a:r>
            <a:r>
              <a:rPr lang="en-US" b="0" i="0" u="none" strike="noStrike" baseline="0" dirty="0" err="1">
                <a:latin typeface="Times New Roman" charset="0"/>
              </a:rPr>
              <a:t>dois</a:t>
            </a:r>
            <a:r>
              <a:rPr lang="en-US" b="0" i="0" u="none" strike="noStrike" baseline="0" dirty="0">
                <a:latin typeface="Times New Roman" charset="0"/>
              </a:rPr>
              <a:t> </a:t>
            </a:r>
            <a:r>
              <a:rPr lang="en-US" b="0" i="0" u="none" strike="noStrike" baseline="0" dirty="0" err="1">
                <a:latin typeface="Times New Roman" charset="0"/>
              </a:rPr>
              <a:t>être</a:t>
            </a:r>
            <a:r>
              <a:rPr lang="en-US" b="0" i="0" u="none" strike="noStrike" baseline="0" dirty="0">
                <a:latin typeface="Times New Roman" charset="0"/>
              </a:rPr>
              <a:t> plaint.</a:t>
            </a:r>
            <a:br>
              <a:rPr lang="en-US" b="0" i="0" u="none" strike="noStrike" baseline="0" dirty="0">
                <a:latin typeface="Times New Roman" charset="0"/>
              </a:rPr>
            </a:br>
            <a:r>
              <a:rPr lang="en-US" b="0" i="0" u="none" strike="noStrike" baseline="0" dirty="0">
                <a:latin typeface="Times New Roman" charset="0"/>
              </a:rPr>
              <a:t>Ce que </a:t>
            </a:r>
            <a:r>
              <a:rPr lang="en-US" b="0" i="0" u="none" strike="noStrike" baseline="0" dirty="0" err="1">
                <a:latin typeface="Times New Roman" charset="0"/>
              </a:rPr>
              <a:t>veut</a:t>
            </a:r>
            <a:r>
              <a:rPr lang="en-US" b="0" i="0" u="none" strike="noStrike" baseline="0" dirty="0">
                <a:latin typeface="Times New Roman" charset="0"/>
              </a:rPr>
              <a:t> mon pays, mon </a:t>
            </a:r>
            <a:r>
              <a:rPr lang="en-US" b="0" i="0" u="none" strike="noStrike" baseline="0" dirty="0" err="1">
                <a:latin typeface="Times New Roman" charset="0"/>
              </a:rPr>
              <a:t>amitié</a:t>
            </a:r>
            <a:r>
              <a:rPr lang="en-US" b="0" i="0" u="none" strike="noStrike" baseline="0" dirty="0">
                <a:latin typeface="Times New Roman" charset="0"/>
              </a:rPr>
              <a:t> le </a:t>
            </a:r>
            <a:r>
              <a:rPr lang="en-US" b="0" i="0" u="none" strike="noStrike" baseline="0" dirty="0" err="1">
                <a:latin typeface="Times New Roman" charset="0"/>
              </a:rPr>
              <a:t>craint</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Dures</a:t>
            </a:r>
            <a:r>
              <a:rPr lang="en-US" b="0" i="0" u="none" strike="noStrike" baseline="0" dirty="0">
                <a:latin typeface="Times New Roman" charset="0"/>
              </a:rPr>
              <a:t> </a:t>
            </a:r>
            <a:r>
              <a:rPr lang="en-US" b="0" i="0" u="none" strike="noStrike" baseline="0" dirty="0" err="1">
                <a:latin typeface="Times New Roman" charset="0"/>
              </a:rPr>
              <a:t>extrémités</a:t>
            </a:r>
            <a:r>
              <a:rPr lang="en-US" b="0" i="0" u="none" strike="noStrike" baseline="0" dirty="0">
                <a:latin typeface="Times New Roman" charset="0"/>
              </a:rPr>
              <a:t>, de </a:t>
            </a:r>
            <a:r>
              <a:rPr lang="en-US" b="0" i="0" u="none" strike="noStrike" baseline="0" dirty="0" err="1">
                <a:latin typeface="Times New Roman" charset="0"/>
              </a:rPr>
              <a:t>voir</a:t>
            </a:r>
            <a:r>
              <a:rPr lang="en-US" b="0" i="0" u="none" strike="noStrike" baseline="0" dirty="0">
                <a:latin typeface="Times New Roman" charset="0"/>
              </a:rPr>
              <a:t> </a:t>
            </a:r>
            <a:r>
              <a:rPr lang="en-US" b="0" i="0" u="none" strike="noStrike" baseline="0" dirty="0" err="1">
                <a:latin typeface="Times New Roman" charset="0"/>
              </a:rPr>
              <a:t>Albe</a:t>
            </a:r>
            <a:r>
              <a:rPr lang="en-US" b="0" i="0" u="none" strike="noStrike" baseline="0" dirty="0">
                <a:latin typeface="Times New Roman" charset="0"/>
              </a:rPr>
              <a:t> </a:t>
            </a:r>
            <a:r>
              <a:rPr lang="en-US" b="0" i="0" u="none" strike="noStrike" baseline="0" dirty="0" err="1">
                <a:latin typeface="Times New Roman" charset="0"/>
              </a:rPr>
              <a:t>asservie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a:t>
            </a:r>
            <a:r>
              <a:rPr lang="en-US" b="0" i="0" u="none" strike="noStrike" baseline="0" dirty="0" err="1">
                <a:latin typeface="Times New Roman" charset="0"/>
              </a:rPr>
              <a:t>victoire</a:t>
            </a:r>
            <a:r>
              <a:rPr lang="en-US" b="0" i="0" u="none" strike="noStrike" baseline="0" dirty="0">
                <a:latin typeface="Times New Roman" charset="0"/>
              </a:rPr>
              <a:t> au prix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chère</a:t>
            </a:r>
            <a:r>
              <a:rPr lang="en-US" b="0" i="0" u="none" strike="noStrike" baseline="0" dirty="0">
                <a:latin typeface="Times New Roman" charset="0"/>
              </a:rPr>
              <a:t> vie,</a:t>
            </a:r>
            <a:br>
              <a:rPr lang="en-US" b="0" i="0" u="none" strike="noStrike" baseline="0" dirty="0">
                <a:latin typeface="Times New Roman" charset="0"/>
              </a:rPr>
            </a:br>
            <a:r>
              <a:rPr lang="en-US" b="0" i="0" u="none" strike="noStrike" baseline="0" dirty="0">
                <a:latin typeface="Times New Roman" charset="0"/>
              </a:rPr>
              <a:t>Et que </a:t>
            </a:r>
            <a:r>
              <a:rPr lang="en-US" b="0" i="0" u="none" strike="noStrike" baseline="0" dirty="0" err="1">
                <a:latin typeface="Times New Roman" charset="0"/>
              </a:rPr>
              <a:t>l’unique</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où</a:t>
            </a:r>
            <a:r>
              <a:rPr lang="en-US" b="0" i="0" u="none" strike="noStrike" baseline="0" dirty="0">
                <a:latin typeface="Times New Roman" charset="0"/>
              </a:rPr>
              <a:t> </a:t>
            </a:r>
            <a:r>
              <a:rPr lang="en-US" b="0" i="0" u="none" strike="noStrike" baseline="0" dirty="0" err="1">
                <a:latin typeface="Times New Roman" charset="0"/>
              </a:rPr>
              <a:t>tendent</a:t>
            </a:r>
            <a:r>
              <a:rPr lang="en-US" b="0" i="0" u="none" strike="noStrike" baseline="0" dirty="0">
                <a:latin typeface="Times New Roman" charset="0"/>
              </a:rPr>
              <a:t> </a:t>
            </a:r>
            <a:r>
              <a:rPr lang="en-US" b="0" i="0" u="none" strike="noStrike" baseline="0" dirty="0" err="1">
                <a:latin typeface="Times New Roman" charset="0"/>
              </a:rPr>
              <a:t>ses</a:t>
            </a:r>
            <a:r>
              <a:rPr lang="en-US" b="0" i="0" u="none" strike="noStrike" baseline="0" dirty="0">
                <a:latin typeface="Times New Roman" charset="0"/>
              </a:rPr>
              <a:t> </a:t>
            </a:r>
            <a:r>
              <a:rPr lang="en-US" b="0" i="0" u="none" strike="noStrike" baseline="0" dirty="0" err="1">
                <a:latin typeface="Times New Roman" charset="0"/>
              </a:rPr>
              <a:t>désirs</a:t>
            </a:r>
            <a:br>
              <a:rPr lang="en-US" b="0" i="0" u="none" strike="noStrike" baseline="0" dirty="0">
                <a:latin typeface="Times New Roman" charset="0"/>
              </a:rPr>
            </a:br>
            <a:r>
              <a:rPr lang="en-US" b="0" i="0" u="none" strike="noStrike" baseline="0" dirty="0" err="1">
                <a:latin typeface="Times New Roman" charset="0"/>
              </a:rPr>
              <a:t>S’achète</a:t>
            </a:r>
            <a:r>
              <a:rPr lang="en-US" b="0" i="0" u="none" strike="noStrike" baseline="0" dirty="0">
                <a:latin typeface="Times New Roman" charset="0"/>
              </a:rPr>
              <a:t> </a:t>
            </a:r>
            <a:r>
              <a:rPr lang="en-US" b="0" i="0" u="none" strike="noStrike" baseline="0" dirty="0" err="1">
                <a:latin typeface="Times New Roman" charset="0"/>
              </a:rPr>
              <a:t>seulement</a:t>
            </a:r>
            <a:r>
              <a:rPr lang="en-US" b="0" i="0" u="none" strike="noStrike" baseline="0" dirty="0">
                <a:latin typeface="Times New Roman" charset="0"/>
              </a:rPr>
              <a:t> par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derniers</a:t>
            </a:r>
            <a:r>
              <a:rPr lang="en-US" b="0" i="0" u="none" strike="noStrike" baseline="0" dirty="0">
                <a:latin typeface="Times New Roman" charset="0"/>
              </a:rPr>
              <a:t> </a:t>
            </a:r>
            <a:r>
              <a:rPr lang="en-US" b="0" i="0" u="none" strike="noStrike" baseline="0" dirty="0" err="1">
                <a:latin typeface="Times New Roman" charset="0"/>
              </a:rPr>
              <a:t>soupirs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CURIACE</a:t>
            </a:r>
          </a:p>
          <a:p>
            <a:r>
              <a:rPr lang="en-US" dirty="0"/>
              <a:t>What a prospect! Alba either enslaved, or triumphant</a:t>
            </a:r>
          </a:p>
          <a:p>
            <a:r>
              <a:rPr lang="en-US" dirty="0"/>
              <a:t>at the cost of a dear friend’s life!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2304540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Quels</a:t>
            </a:r>
            <a:r>
              <a:rPr lang="en-US" b="0" i="0" u="none" strike="noStrike" baseline="0" dirty="0">
                <a:latin typeface="Times New Roman" charset="0"/>
              </a:rPr>
              <a:t> </a:t>
            </a:r>
            <a:r>
              <a:rPr lang="en-US" b="0" i="0" u="none" strike="noStrike" baseline="0" dirty="0" err="1">
                <a:latin typeface="Times New Roman" charset="0"/>
              </a:rPr>
              <a:t>voeux</a:t>
            </a:r>
            <a:r>
              <a:rPr lang="en-US" b="0" i="0" u="none" strike="noStrike" baseline="0" dirty="0">
                <a:latin typeface="Times New Roman" charset="0"/>
              </a:rPr>
              <a:t> </a:t>
            </a:r>
            <a:r>
              <a:rPr lang="en-US" b="0" i="0" u="none" strike="noStrike" baseline="0" dirty="0" err="1">
                <a:latin typeface="Times New Roman" charset="0"/>
              </a:rPr>
              <a:t>puis</a:t>
            </a:r>
            <a:r>
              <a:rPr lang="en-US" b="0" i="0" u="none" strike="noStrike" baseline="0" dirty="0">
                <a:latin typeface="Times New Roman" charset="0"/>
              </a:rPr>
              <a:t>-je former, et </a:t>
            </a:r>
            <a:r>
              <a:rPr lang="en-US" b="0" i="0" u="none" strike="noStrike" baseline="0" dirty="0" err="1">
                <a:latin typeface="Times New Roman" charset="0"/>
              </a:rPr>
              <a:t>quel</a:t>
            </a:r>
            <a:r>
              <a:rPr lang="en-US" b="0" i="0" u="none" strike="noStrike" baseline="0" dirty="0">
                <a:latin typeface="Times New Roman" charset="0"/>
              </a:rPr>
              <a:t> </a:t>
            </a:r>
            <a:r>
              <a:rPr lang="en-US" b="0" i="0" u="none" strike="noStrike" baseline="0" dirty="0" err="1">
                <a:latin typeface="Times New Roman" charset="0"/>
              </a:rPr>
              <a:t>bonheur</a:t>
            </a:r>
            <a:r>
              <a:rPr lang="en-US" b="0" i="0" u="none" strike="noStrike" baseline="0" dirty="0">
                <a:latin typeface="Times New Roman" charset="0"/>
              </a:rPr>
              <a:t> </a:t>
            </a:r>
            <a:r>
              <a:rPr lang="en-US" b="0" i="0" u="none" strike="noStrike" baseline="0" dirty="0" err="1">
                <a:latin typeface="Times New Roman" charset="0"/>
              </a:rPr>
              <a:t>attendre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De </a:t>
            </a:r>
            <a:r>
              <a:rPr lang="en-US" b="0" i="0" u="none" strike="noStrike" baseline="0" dirty="0" err="1">
                <a:latin typeface="Times New Roman" charset="0"/>
              </a:rPr>
              <a:t>tous</a:t>
            </a:r>
            <a:r>
              <a:rPr lang="en-US" b="0" i="0" u="none" strike="noStrike" baseline="0" dirty="0">
                <a:latin typeface="Times New Roman" charset="0"/>
              </a:rPr>
              <a:t> les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côtés</a:t>
            </a:r>
            <a:r>
              <a:rPr lang="en-US" b="0" i="0" u="none" strike="noStrike" baseline="0" dirty="0">
                <a:latin typeface="Times New Roman" charset="0"/>
              </a:rPr>
              <a:t> </a:t>
            </a:r>
            <a:r>
              <a:rPr lang="en-US" b="0" i="0" u="none" strike="noStrike" baseline="0" dirty="0" err="1">
                <a:latin typeface="Times New Roman" charset="0"/>
              </a:rPr>
              <a:t>j’ai</a:t>
            </a:r>
            <a:r>
              <a:rPr lang="en-US" b="0" i="0" u="none" strike="noStrike" baseline="0" dirty="0">
                <a:latin typeface="Times New Roman" charset="0"/>
              </a:rPr>
              <a:t> des </a:t>
            </a:r>
            <a:r>
              <a:rPr lang="en-US" b="0" i="0" u="none" strike="noStrike" baseline="0" dirty="0" err="1">
                <a:latin typeface="Times New Roman" charset="0"/>
              </a:rPr>
              <a:t>pleurs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répandre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De </a:t>
            </a:r>
            <a:r>
              <a:rPr lang="en-US" b="0" i="0" u="none" strike="noStrike" baseline="0" dirty="0" err="1">
                <a:latin typeface="Times New Roman" charset="0"/>
              </a:rPr>
              <a:t>tous</a:t>
            </a:r>
            <a:r>
              <a:rPr lang="en-US" b="0" i="0" u="none" strike="noStrike" baseline="0" dirty="0">
                <a:latin typeface="Times New Roman" charset="0"/>
              </a:rPr>
              <a:t> les </a:t>
            </a:r>
            <a:r>
              <a:rPr lang="en-US" b="0" i="0" u="none" strike="noStrike" baseline="0" dirty="0" err="1">
                <a:latin typeface="Times New Roman" charset="0"/>
              </a:rPr>
              <a:t>deux</a:t>
            </a:r>
            <a:r>
              <a:rPr lang="en-US" b="0" i="0" u="none" strike="noStrike" baseline="0" dirty="0">
                <a:latin typeface="Times New Roman" charset="0"/>
              </a:rPr>
              <a:t> </a:t>
            </a:r>
            <a:r>
              <a:rPr lang="en-US" b="0" i="0" u="none" strike="noStrike" baseline="0" dirty="0" err="1">
                <a:latin typeface="Times New Roman" charset="0"/>
              </a:rPr>
              <a:t>côtés</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désirs</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a:t>
            </a:r>
            <a:r>
              <a:rPr lang="en-US" b="0" i="0" u="none" strike="noStrike" baseline="0" dirty="0" err="1">
                <a:latin typeface="Times New Roman" charset="0"/>
              </a:rPr>
              <a:t>trahis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What can I wish for? I shall mourn</a:t>
            </a:r>
          </a:p>
          <a:p>
            <a:r>
              <a:rPr lang="en-US" dirty="0"/>
              <a:t>either outcome.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2120660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900" b="1" i="1" dirty="0">
                <a:solidFill>
                  <a:srgbClr val="FFFF00"/>
                </a:solidFill>
                <a:latin typeface="Palatino Linotype" charset="0"/>
              </a:rPr>
              <a:t>The subject is mythical, but the two cities are </a:t>
            </a:r>
            <a:r>
              <a:rPr lang="en-US" sz="1900" b="1" i="1">
                <a:solidFill>
                  <a:srgbClr val="FFFF00"/>
                </a:solidFill>
                <a:latin typeface="Palatino Linotype" charset="0"/>
              </a:rPr>
              <a:t>real : —</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the hill town of Alba still faces Rome, 20 </a:t>
            </a:r>
            <a:r>
              <a:rPr lang="en-US" sz="1900" b="1" i="1">
                <a:solidFill>
                  <a:srgbClr val="FFFF00"/>
                </a:solidFill>
                <a:latin typeface="Palatino Linotype" charset="0"/>
              </a:rPr>
              <a:t>miles away,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each having been visible from the other across the plain.</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1322" r="611" b="10869"/>
          <a:stretch/>
        </p:blipFill>
        <p:spPr>
          <a:xfrm>
            <a:off x="5958610" y="0"/>
            <a:ext cx="3185390" cy="2673532"/>
          </a:xfrm>
          <a:prstGeom prst="rect">
            <a:avLst/>
          </a:prstGeom>
        </p:spPr>
      </p:pic>
    </p:spTree>
    <p:extLst>
      <p:ext uri="{BB962C8B-B14F-4D97-AF65-F5344CB8AC3E}">
        <p14:creationId xmlns:p14="http://schemas.microsoft.com/office/powerpoint/2010/main" val="11694287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Quoi ! </a:t>
            </a:r>
            <a:r>
              <a:rPr lang="en-US" b="0" i="0" u="none" strike="noStrike" baseline="0" dirty="0" err="1">
                <a:latin typeface="Times New Roman" charset="0"/>
              </a:rPr>
              <a:t>Vous</a:t>
            </a:r>
            <a:r>
              <a:rPr lang="en-US" b="0" i="0" u="none" strike="noStrike" baseline="0" dirty="0">
                <a:latin typeface="Times New Roman" charset="0"/>
              </a:rPr>
              <a:t> me </a:t>
            </a:r>
            <a:r>
              <a:rPr lang="en-US" b="0" i="0" u="none" strike="noStrike" baseline="0" dirty="0" err="1">
                <a:latin typeface="Times New Roman" charset="0"/>
              </a:rPr>
              <a:t>pleureriez</a:t>
            </a:r>
            <a:r>
              <a:rPr lang="en-US" b="0" i="0" u="none" strike="noStrike" baseline="0" dirty="0">
                <a:latin typeface="Times New Roman" charset="0"/>
              </a:rPr>
              <a:t> </a:t>
            </a:r>
            <a:r>
              <a:rPr lang="en-US" b="0" i="0" u="none" strike="noStrike" baseline="0" dirty="0" err="1">
                <a:latin typeface="Times New Roman" charset="0"/>
              </a:rPr>
              <a:t>mourant</a:t>
            </a:r>
            <a:r>
              <a:rPr lang="en-US" b="0" i="0" u="none" strike="noStrike" baseline="0" dirty="0">
                <a:latin typeface="Times New Roman" charset="0"/>
              </a:rPr>
              <a:t> pour mon pays !</a:t>
            </a:r>
            <a:br>
              <a:rPr lang="en-US" b="0" i="0" u="none" strike="noStrike" baseline="0" dirty="0">
                <a:latin typeface="Times New Roman" charset="0"/>
              </a:rPr>
            </a:br>
            <a:r>
              <a:rPr lang="en-US" b="0" i="0" u="none" strike="noStrike" baseline="0" dirty="0">
                <a:latin typeface="Times New Roman" charset="0"/>
              </a:rPr>
              <a:t>Pour un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généreux</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trépas</a:t>
            </a:r>
            <a:r>
              <a:rPr lang="en-US" b="0" i="0" u="none" strike="noStrike" baseline="0" dirty="0">
                <a:latin typeface="Times New Roman" charset="0"/>
              </a:rPr>
              <a:t> a des </a:t>
            </a:r>
            <a:r>
              <a:rPr lang="en-US" b="0" i="0" u="none" strike="noStrike" baseline="0" dirty="0" err="1">
                <a:latin typeface="Times New Roman" charset="0"/>
              </a:rPr>
              <a:t>charmes</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La </a:t>
            </a:r>
            <a:r>
              <a:rPr lang="en-US" b="0" i="0" u="none" strike="noStrike" baseline="0" dirty="0" err="1">
                <a:latin typeface="Times New Roman" charset="0"/>
              </a:rPr>
              <a:t>gloire</a:t>
            </a:r>
            <a:r>
              <a:rPr lang="en-US" b="0" i="0" u="none" strike="noStrike" baseline="0" dirty="0">
                <a:latin typeface="Times New Roman" charset="0"/>
              </a:rPr>
              <a:t> qui le suit ne </a:t>
            </a:r>
            <a:r>
              <a:rPr lang="en-US" b="0" i="0" u="none" strike="noStrike" baseline="0" dirty="0" err="1">
                <a:latin typeface="Times New Roman" charset="0"/>
              </a:rPr>
              <a:t>souffre</a:t>
            </a:r>
            <a:r>
              <a:rPr lang="en-US" b="0" i="0" u="none" strike="noStrike" baseline="0" dirty="0">
                <a:latin typeface="Times New Roman" charset="0"/>
              </a:rPr>
              <a:t> point de </a:t>
            </a:r>
            <a:r>
              <a:rPr lang="en-US" b="0" i="0" u="none" strike="noStrike" baseline="0" dirty="0" err="1">
                <a:latin typeface="Times New Roman" charset="0"/>
              </a:rPr>
              <a:t>larmes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je le </a:t>
            </a:r>
            <a:r>
              <a:rPr lang="en-US" b="0" i="0" u="none" strike="noStrike" baseline="0" dirty="0" err="1">
                <a:latin typeface="Times New Roman" charset="0"/>
              </a:rPr>
              <a:t>recevrais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bénissant</a:t>
            </a:r>
            <a:r>
              <a:rPr lang="en-US" b="0" i="0" u="none" strike="noStrike" baseline="0" dirty="0">
                <a:latin typeface="Times New Roman" charset="0"/>
              </a:rPr>
              <a:t> mon sort,</a:t>
            </a:r>
            <a:br>
              <a:rPr lang="en-US" b="0" i="0" u="none" strike="noStrike" baseline="0" dirty="0">
                <a:latin typeface="Times New Roman" charset="0"/>
              </a:rPr>
            </a:br>
            <a:r>
              <a:rPr lang="en-US" b="0" i="0" u="none" strike="noStrike" baseline="0" dirty="0">
                <a:latin typeface="Times New Roman" charset="0"/>
              </a:rPr>
              <a:t>Si Rome et tout </a:t>
            </a:r>
            <a:r>
              <a:rPr lang="en-US" b="0" i="0" u="none" strike="noStrike" baseline="0" dirty="0" err="1">
                <a:latin typeface="Times New Roman" charset="0"/>
              </a:rPr>
              <a:t>l’état</a:t>
            </a:r>
            <a:r>
              <a:rPr lang="en-US" b="0" i="0" u="none" strike="noStrike" baseline="0" dirty="0">
                <a:latin typeface="Times New Roman" charset="0"/>
              </a:rPr>
              <a:t> </a:t>
            </a:r>
            <a:r>
              <a:rPr lang="en-US" b="0" i="0" u="none" strike="noStrike" baseline="0" dirty="0" err="1">
                <a:latin typeface="Times New Roman" charset="0"/>
              </a:rPr>
              <a:t>perdaient</a:t>
            </a:r>
            <a:r>
              <a:rPr lang="en-US" b="0" i="0" u="none" strike="noStrike" baseline="0" dirty="0">
                <a:latin typeface="Times New Roman" charset="0"/>
              </a:rPr>
              <a:t> </a:t>
            </a:r>
            <a:r>
              <a:rPr lang="en-US" b="0" i="0" u="none" strike="noStrike" baseline="0" dirty="0" err="1">
                <a:latin typeface="Times New Roman" charset="0"/>
              </a:rPr>
              <a:t>moins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ma mort.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HORACE</a:t>
            </a:r>
          </a:p>
          <a:p>
            <a:r>
              <a:rPr lang="en-US" dirty="0"/>
              <a:t>You would weep if I died for Rome? That’s a good death</a:t>
            </a:r>
          </a:p>
          <a:p>
            <a:r>
              <a:rPr lang="en-US" dirty="0"/>
              <a:t>for a noble heart. I’d welcome it, if it did not mean defeat for Rome.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1527493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vos</a:t>
            </a:r>
            <a:r>
              <a:rPr lang="en-US" b="0" i="0" u="none" strike="noStrike" baseline="0" dirty="0">
                <a:latin typeface="Times New Roman" charset="0"/>
              </a:rPr>
              <a:t> </a:t>
            </a:r>
            <a:r>
              <a:rPr lang="en-US" b="0" i="0" u="none" strike="noStrike" baseline="0" dirty="0" err="1">
                <a:latin typeface="Times New Roman" charset="0"/>
              </a:rPr>
              <a:t>amis</a:t>
            </a:r>
            <a:r>
              <a:rPr lang="en-US" b="0" i="0" u="none" strike="noStrike" baseline="0" dirty="0">
                <a:latin typeface="Times New Roman" charset="0"/>
              </a:rPr>
              <a:t> </a:t>
            </a:r>
            <a:r>
              <a:rPr lang="en-US" b="0" i="0" u="none" strike="noStrike" baseline="0" dirty="0" err="1">
                <a:latin typeface="Times New Roman" charset="0"/>
              </a:rPr>
              <a:t>pourtant</a:t>
            </a:r>
            <a:r>
              <a:rPr lang="en-US" b="0" i="0" u="none" strike="noStrike" baseline="0" dirty="0">
                <a:latin typeface="Times New Roman" charset="0"/>
              </a:rPr>
              <a:t> </a:t>
            </a:r>
            <a:r>
              <a:rPr lang="en-US" b="0" i="0" u="none" strike="noStrike" baseline="0" dirty="0" err="1">
                <a:latin typeface="Times New Roman" charset="0"/>
              </a:rPr>
              <a:t>permettez</a:t>
            </a:r>
            <a:r>
              <a:rPr lang="en-US" b="0" i="0" u="none" strike="noStrike" baseline="0" dirty="0">
                <a:latin typeface="Times New Roman" charset="0"/>
              </a:rPr>
              <a:t> de le </a:t>
            </a:r>
            <a:r>
              <a:rPr lang="en-US" b="0" i="0" u="none" strike="noStrike" baseline="0" dirty="0" err="1">
                <a:latin typeface="Times New Roman" charset="0"/>
              </a:rPr>
              <a:t>craindre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Dans</a:t>
            </a:r>
            <a:r>
              <a:rPr lang="en-US" b="0" i="0" u="none" strike="noStrike" baseline="0" dirty="0">
                <a:latin typeface="Times New Roman" charset="0"/>
              </a:rPr>
              <a:t> un </a:t>
            </a:r>
            <a:r>
              <a:rPr lang="en-US" b="0" i="0" u="none" strike="noStrike" baseline="0" dirty="0" err="1">
                <a:latin typeface="Times New Roman" charset="0"/>
              </a:rPr>
              <a:t>si</a:t>
            </a:r>
            <a:r>
              <a:rPr lang="en-US" b="0" i="0" u="none" strike="noStrike" baseline="0" dirty="0">
                <a:latin typeface="Times New Roman" charset="0"/>
              </a:rPr>
              <a:t> beau </a:t>
            </a:r>
            <a:r>
              <a:rPr lang="en-US" b="0" i="0" u="none" strike="noStrike" baseline="0" dirty="0" err="1">
                <a:latin typeface="Times New Roman" charset="0"/>
              </a:rPr>
              <a:t>trépas</a:t>
            </a:r>
            <a:r>
              <a:rPr lang="en-US" b="0" i="0" u="none" strike="noStrike" baseline="0" dirty="0">
                <a:latin typeface="Times New Roman" charset="0"/>
              </a:rPr>
              <a:t> </a:t>
            </a:r>
            <a:r>
              <a:rPr lang="en-US" b="0" i="0" u="none" strike="noStrike" baseline="0" dirty="0" err="1">
                <a:latin typeface="Times New Roman" charset="0"/>
              </a:rPr>
              <a:t>ils</a:t>
            </a:r>
            <a:r>
              <a:rPr lang="en-US" b="0" i="0" u="none" strike="noStrike" baseline="0" dirty="0">
                <a:latin typeface="Times New Roman" charset="0"/>
              </a:rPr>
              <a:t> </a:t>
            </a:r>
            <a:r>
              <a:rPr lang="en-US" b="0" i="0" u="none" strike="noStrike" baseline="0" dirty="0" err="1">
                <a:latin typeface="Times New Roman" charset="0"/>
              </a:rPr>
              <a:t>sont</a:t>
            </a:r>
            <a:r>
              <a:rPr lang="en-US" b="0" i="0" u="none" strike="noStrike" baseline="0" dirty="0">
                <a:latin typeface="Times New Roman" charset="0"/>
              </a:rPr>
              <a:t> les </a:t>
            </a:r>
            <a:r>
              <a:rPr lang="en-US" b="0" i="0" u="none" strike="noStrike" baseline="0" dirty="0" err="1">
                <a:latin typeface="Times New Roman" charset="0"/>
              </a:rPr>
              <a:t>seuls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plaindre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La </a:t>
            </a:r>
            <a:r>
              <a:rPr lang="en-US" b="0" i="0" u="none" strike="noStrike" baseline="0" dirty="0" err="1">
                <a:latin typeface="Times New Roman" charset="0"/>
              </a:rPr>
              <a:t>gloire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pour </a:t>
            </a:r>
            <a:r>
              <a:rPr lang="en-US" b="0" i="0" u="none" strike="noStrike" baseline="0" dirty="0" err="1">
                <a:latin typeface="Times New Roman" charset="0"/>
              </a:rPr>
              <a:t>vous</a:t>
            </a:r>
            <a:r>
              <a:rPr lang="en-US" b="0" i="0" u="none" strike="noStrike" baseline="0" dirty="0">
                <a:latin typeface="Times New Roman" charset="0"/>
              </a:rPr>
              <a:t>, et la </a:t>
            </a:r>
            <a:r>
              <a:rPr lang="en-US" b="0" i="0" u="none" strike="noStrike" baseline="0" dirty="0" err="1">
                <a:latin typeface="Times New Roman" charset="0"/>
              </a:rPr>
              <a:t>perte</a:t>
            </a:r>
            <a:r>
              <a:rPr lang="en-US" b="0" i="0" u="none" strike="noStrike" baseline="0" dirty="0">
                <a:latin typeface="Times New Roman" charset="0"/>
              </a:rPr>
              <a:t> pour </a:t>
            </a:r>
            <a:r>
              <a:rPr lang="en-US" b="0" i="0" u="none" strike="noStrike" baseline="0" dirty="0" err="1">
                <a:latin typeface="Times New Roman" charset="0"/>
              </a:rPr>
              <a:t>eux</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vous</a:t>
            </a:r>
            <a:r>
              <a:rPr lang="en-US" b="0" i="0" u="none" strike="noStrike" baseline="0" dirty="0">
                <a:latin typeface="Times New Roman" charset="0"/>
              </a:rPr>
              <a:t> fait </a:t>
            </a:r>
            <a:r>
              <a:rPr lang="en-US" b="0" i="0" u="none" strike="noStrike" baseline="0" dirty="0" err="1">
                <a:latin typeface="Times New Roman" charset="0"/>
              </a:rPr>
              <a:t>immortel</a:t>
            </a:r>
            <a:r>
              <a:rPr lang="en-US" b="0" i="0" u="none" strike="noStrike" baseline="0" dirty="0">
                <a:latin typeface="Times New Roman" charset="0"/>
              </a:rPr>
              <a:t>, et les rend </a:t>
            </a:r>
            <a:r>
              <a:rPr lang="en-US" b="0" i="0" u="none" strike="noStrike" baseline="0" dirty="0" err="1">
                <a:latin typeface="Times New Roman" charset="0"/>
              </a:rPr>
              <a:t>malheureux</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On </a:t>
            </a:r>
            <a:r>
              <a:rPr lang="en-US" b="0" i="0" u="none" strike="noStrike" baseline="0" dirty="0" err="1">
                <a:latin typeface="Times New Roman" charset="0"/>
              </a:rPr>
              <a:t>perd</a:t>
            </a:r>
            <a:r>
              <a:rPr lang="en-US" b="0" i="0" u="none" strike="noStrike" baseline="0" dirty="0">
                <a:latin typeface="Times New Roman" charset="0"/>
              </a:rPr>
              <a:t> tout </a:t>
            </a:r>
            <a:r>
              <a:rPr lang="en-US" b="0" i="0" u="none" strike="noStrike" baseline="0" dirty="0" err="1">
                <a:latin typeface="Times New Roman" charset="0"/>
              </a:rPr>
              <a:t>quand</a:t>
            </a:r>
            <a:r>
              <a:rPr lang="en-US" b="0" i="0" u="none" strike="noStrike" baseline="0" dirty="0">
                <a:latin typeface="Times New Roman" charset="0"/>
              </a:rPr>
              <a:t> on </a:t>
            </a:r>
            <a:r>
              <a:rPr lang="en-US" b="0" i="0" u="none" strike="noStrike" baseline="0" dirty="0" err="1">
                <a:latin typeface="Times New Roman" charset="0"/>
              </a:rPr>
              <a:t>perd</a:t>
            </a:r>
            <a:r>
              <a:rPr lang="en-US" b="0" i="0" u="none" strike="noStrike" baseline="0" dirty="0">
                <a:latin typeface="Times New Roman" charset="0"/>
              </a:rPr>
              <a:t> un </a:t>
            </a:r>
            <a:r>
              <a:rPr lang="en-US" b="0" i="0" u="none" strike="noStrike" baseline="0" dirty="0" err="1">
                <a:latin typeface="Times New Roman" charset="0"/>
              </a:rPr>
              <a:t>ami</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fidèle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652320" cy="1532582"/>
          </a:xfrm>
        </p:spPr>
        <p:txBody>
          <a:bodyPr/>
          <a:lstStyle/>
          <a:p>
            <a:r>
              <a:rPr lang="en-US" dirty="0"/>
              <a:t>CURIACE</a:t>
            </a:r>
          </a:p>
          <a:p>
            <a:r>
              <a:rPr lang="en-US" dirty="0"/>
              <a:t>But your friends must fear it. For you</a:t>
            </a:r>
          </a:p>
          <a:p>
            <a:r>
              <a:rPr lang="en-US" dirty="0"/>
              <a:t>the </a:t>
            </a:r>
            <a:r>
              <a:rPr lang="en-US" dirty="0" err="1"/>
              <a:t>honour</a:t>
            </a:r>
            <a:r>
              <a:rPr lang="en-US" dirty="0"/>
              <a:t>, but the grief for them.</a:t>
            </a:r>
          </a:p>
          <a:p>
            <a:r>
              <a:rPr lang="en-US" dirty="0"/>
              <a:t>No loss is greater than a faithful friend.</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0150479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sz="1900" b="1" i="1" dirty="0">
                <a:solidFill>
                  <a:srgbClr val="FFFF00"/>
                </a:solidFill>
                <a:latin typeface="Palatino Linotype" charset="0"/>
              </a:rPr>
            </a:br>
            <a:r>
              <a:rPr lang="en-US" sz="1900" b="1" i="1" dirty="0">
                <a:solidFill>
                  <a:srgbClr val="FFFF00"/>
                </a:solidFill>
                <a:latin typeface="Palatino Linotype" charset="0"/>
              </a:rPr>
              <a:t>A messenger arrives from Alba, bringing bad news.</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err="1">
                <a:solidFill>
                  <a:srgbClr val="FFFF00"/>
                </a:solidFill>
                <a:latin typeface="Palatino Linotype" charset="0"/>
              </a:rPr>
              <a:t>Curiace</a:t>
            </a:r>
            <a:r>
              <a:rPr lang="en-US" sz="1900" b="1" i="1" dirty="0">
                <a:solidFill>
                  <a:srgbClr val="FFFF00"/>
                </a:solidFill>
                <a:latin typeface="Palatino Linotype" charset="0"/>
              </a:rPr>
              <a:t> and his brothers have been chosen to represent </a:t>
            </a:r>
            <a:r>
              <a:rPr lang="en-US" sz="1900" b="1" dirty="0">
                <a:solidFill>
                  <a:srgbClr val="FFFF00"/>
                </a:solidFill>
                <a:latin typeface="Palatino Linotype" charset="0"/>
              </a:rPr>
              <a:t>their</a:t>
            </a:r>
            <a:r>
              <a:rPr lang="en-US" sz="1900" b="1" i="1" dirty="0">
                <a:solidFill>
                  <a:srgbClr val="FFFF00"/>
                </a:solidFill>
                <a:latin typeface="Palatino Linotype" charset="0"/>
              </a:rPr>
              <a:t> city </a:t>
            </a:r>
            <a:r>
              <a:rPr lang="mr-IN" sz="1900" b="1" i="1" dirty="0">
                <a:solidFill>
                  <a:srgbClr val="FFFF00"/>
                </a:solidFill>
                <a:latin typeface="Palatino Linotype" charset="0"/>
              </a:rPr>
              <a:t>…</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Despite his love of Camille and his friendship with Horace, </a:t>
            </a:r>
            <a:r>
              <a:rPr lang="en-US" sz="1900" b="1" i="1" dirty="0" err="1">
                <a:solidFill>
                  <a:srgbClr val="FFFF00"/>
                </a:solidFill>
                <a:latin typeface="Palatino Linotype" charset="0"/>
              </a:rPr>
              <a:t>Curiace</a:t>
            </a:r>
            <a:r>
              <a:rPr lang="en-US" sz="1900" b="1" i="1" dirty="0">
                <a:solidFill>
                  <a:srgbClr val="FFFF00"/>
                </a:solidFill>
                <a:latin typeface="Palatino Linotype" charset="0"/>
              </a:rPr>
              <a:t>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proudly accepts the mission. </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5273435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désormais</a:t>
            </a:r>
            <a:r>
              <a:rPr lang="en-US" b="0" i="0" u="none" strike="noStrike" baseline="0" dirty="0">
                <a:latin typeface="Times New Roman" charset="0"/>
              </a:rPr>
              <a:t> le </a:t>
            </a:r>
            <a:r>
              <a:rPr lang="en-US" b="0" i="0" u="none" strike="noStrike" baseline="0" dirty="0" err="1">
                <a:latin typeface="Times New Roman" charset="0"/>
              </a:rPr>
              <a:t>ciel</a:t>
            </a:r>
            <a:r>
              <a:rPr lang="en-US" b="0" i="0" u="none" strike="noStrike" baseline="0" dirty="0">
                <a:latin typeface="Times New Roman" charset="0"/>
              </a:rPr>
              <a:t>, les </a:t>
            </a:r>
            <a:r>
              <a:rPr lang="en-US" b="0" i="0" u="none" strike="noStrike" baseline="0" dirty="0" err="1">
                <a:latin typeface="Times New Roman" charset="0"/>
              </a:rPr>
              <a:t>enfers</a:t>
            </a:r>
            <a:r>
              <a:rPr lang="en-US" b="0" i="0" u="none" strike="noStrike" baseline="0" dirty="0">
                <a:latin typeface="Times New Roman" charset="0"/>
              </a:rPr>
              <a:t> et la </a:t>
            </a:r>
            <a:r>
              <a:rPr lang="en-US" b="0" i="0" u="none" strike="noStrike" baseline="0" dirty="0" err="1">
                <a:latin typeface="Times New Roman" charset="0"/>
              </a:rPr>
              <a:t>terre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Unissent</a:t>
            </a:r>
            <a:r>
              <a:rPr lang="en-US" b="0" i="0" u="none" strike="noStrike" baseline="0" dirty="0">
                <a:latin typeface="Times New Roman" charset="0"/>
              </a:rPr>
              <a:t> </a:t>
            </a:r>
            <a:r>
              <a:rPr lang="en-US" b="0" i="0" u="none" strike="noStrike" baseline="0" dirty="0" err="1">
                <a:latin typeface="Times New Roman" charset="0"/>
              </a:rPr>
              <a:t>leurs</a:t>
            </a:r>
            <a:r>
              <a:rPr lang="en-US" b="0" i="0" u="none" strike="noStrike" baseline="0" dirty="0">
                <a:latin typeface="Times New Roman" charset="0"/>
              </a:rPr>
              <a:t> </a:t>
            </a:r>
            <a:r>
              <a:rPr lang="en-US" b="0" i="0" u="none" strike="noStrike" baseline="0" dirty="0" err="1">
                <a:latin typeface="Times New Roman" charset="0"/>
              </a:rPr>
              <a:t>fureurs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nous faire la guerre ;</a:t>
            </a:r>
            <a:br>
              <a:rPr lang="en-US" b="0" i="0" u="none" strike="noStrike" baseline="0" dirty="0">
                <a:latin typeface="Times New Roman" charset="0"/>
              </a:rPr>
            </a:br>
            <a:r>
              <a:rPr lang="en-US" b="0" i="0" u="none" strike="noStrike" baseline="0" dirty="0">
                <a:latin typeface="Times New Roman" charset="0"/>
              </a:rPr>
              <a:t>Que les hommes, les </a:t>
            </a:r>
            <a:r>
              <a:rPr lang="en-US" b="0" i="0" u="none" strike="noStrike" baseline="0" dirty="0" err="1">
                <a:latin typeface="Times New Roman" charset="0"/>
              </a:rPr>
              <a:t>dieux</a:t>
            </a:r>
            <a:r>
              <a:rPr lang="en-US" b="0" i="0" u="none" strike="noStrike" baseline="0" dirty="0">
                <a:latin typeface="Times New Roman" charset="0"/>
              </a:rPr>
              <a:t>, les </a:t>
            </a:r>
            <a:r>
              <a:rPr lang="en-US" b="0" i="0" u="none" strike="noStrike" baseline="0" dirty="0" err="1">
                <a:latin typeface="Times New Roman" charset="0"/>
              </a:rPr>
              <a:t>démons</a:t>
            </a:r>
            <a:r>
              <a:rPr lang="en-US" b="0" i="0" u="none" strike="noStrike" baseline="0" dirty="0">
                <a:latin typeface="Times New Roman" charset="0"/>
              </a:rPr>
              <a:t> et le sort</a:t>
            </a:r>
            <a:br>
              <a:rPr lang="en-US" b="0" i="0" u="none" strike="noStrike" baseline="0" dirty="0">
                <a:latin typeface="Times New Roman" charset="0"/>
              </a:rPr>
            </a:br>
            <a:r>
              <a:rPr lang="en-US" b="0" i="0" u="none" strike="noStrike" baseline="0" dirty="0" err="1">
                <a:latin typeface="Times New Roman" charset="0"/>
              </a:rPr>
              <a:t>Préparent</a:t>
            </a:r>
            <a:r>
              <a:rPr lang="en-US" b="0" i="0" u="none" strike="noStrike" baseline="0" dirty="0">
                <a:latin typeface="Times New Roman" charset="0"/>
              </a:rPr>
              <a:t> </a:t>
            </a:r>
            <a:r>
              <a:rPr lang="en-US" b="0" i="0" u="none" strike="noStrike" baseline="0" dirty="0" err="1">
                <a:latin typeface="Times New Roman" charset="0"/>
              </a:rPr>
              <a:t>contre</a:t>
            </a:r>
            <a:r>
              <a:rPr lang="en-US" b="0" i="0" u="none" strike="noStrike" baseline="0" dirty="0">
                <a:latin typeface="Times New Roman" charset="0"/>
              </a:rPr>
              <a:t> nous un </a:t>
            </a:r>
            <a:r>
              <a:rPr lang="en-US" b="0" i="0" u="none" strike="noStrike" baseline="0" dirty="0" err="1">
                <a:latin typeface="Times New Roman" charset="0"/>
              </a:rPr>
              <a:t>général</a:t>
            </a:r>
            <a:r>
              <a:rPr lang="en-US" b="0" i="0" u="none" strike="noStrike" baseline="0" dirty="0">
                <a:latin typeface="Times New Roman" charset="0"/>
              </a:rPr>
              <a:t> effort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CURIACE</a:t>
            </a:r>
          </a:p>
          <a:p>
            <a:r>
              <a:rPr lang="en-US" dirty="0"/>
              <a:t>Let heaven, hell, and earth,</a:t>
            </a:r>
          </a:p>
          <a:p>
            <a:r>
              <a:rPr lang="en-US" dirty="0"/>
              <a:t>men, gods, demons and fate conspire against us.</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3008374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Je </a:t>
            </a:r>
            <a:r>
              <a:rPr lang="en-US" b="0" i="0" u="none" strike="noStrike" baseline="0" dirty="0" err="1">
                <a:latin typeface="Times New Roman" charset="0"/>
              </a:rPr>
              <a:t>mets</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faire </a:t>
            </a:r>
            <a:r>
              <a:rPr lang="en-US" b="0" i="0" u="none" strike="noStrike" baseline="0" dirty="0" err="1">
                <a:latin typeface="Times New Roman" charset="0"/>
              </a:rPr>
              <a:t>pis</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l’état</a:t>
            </a:r>
            <a:r>
              <a:rPr lang="en-US" b="0" i="0" u="none" strike="noStrike" baseline="0" dirty="0">
                <a:latin typeface="Times New Roman" charset="0"/>
              </a:rPr>
              <a:t> </a:t>
            </a:r>
            <a:r>
              <a:rPr lang="en-US" b="0" i="0" u="none" strike="noStrike" baseline="0" dirty="0" err="1">
                <a:latin typeface="Times New Roman" charset="0"/>
              </a:rPr>
              <a:t>où</a:t>
            </a:r>
            <a:r>
              <a:rPr lang="en-US" b="0" i="0" u="none" strike="noStrike" baseline="0" dirty="0">
                <a:latin typeface="Times New Roman" charset="0"/>
              </a:rPr>
              <a:t> nous </a:t>
            </a:r>
            <a:r>
              <a:rPr lang="en-US" b="0" i="0" u="none" strike="noStrike" baseline="0" dirty="0" err="1">
                <a:latin typeface="Times New Roman" charset="0"/>
              </a:rPr>
              <a:t>sommes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Le sort, et les </a:t>
            </a:r>
            <a:r>
              <a:rPr lang="en-US" b="0" i="0" u="none" strike="noStrike" baseline="0" dirty="0" err="1">
                <a:latin typeface="Times New Roman" charset="0"/>
              </a:rPr>
              <a:t>démons</a:t>
            </a:r>
            <a:r>
              <a:rPr lang="en-US" b="0" i="0" u="none" strike="noStrike" baseline="0" dirty="0">
                <a:latin typeface="Times New Roman" charset="0"/>
              </a:rPr>
              <a:t>, et les </a:t>
            </a:r>
            <a:r>
              <a:rPr lang="en-US" b="0" i="0" u="none" strike="noStrike" baseline="0" dirty="0" err="1">
                <a:latin typeface="Times New Roman" charset="0"/>
              </a:rPr>
              <a:t>dieux</a:t>
            </a:r>
            <a:r>
              <a:rPr lang="en-US" b="0" i="0" u="none" strike="noStrike" baseline="0" dirty="0">
                <a:latin typeface="Times New Roman" charset="0"/>
              </a:rPr>
              <a:t>, et les hommes.</a:t>
            </a:r>
            <a:br>
              <a:rPr lang="en-US" b="0" i="0" u="none" strike="noStrike" baseline="0" dirty="0">
                <a:latin typeface="Times New Roman" charset="0"/>
              </a:rPr>
            </a:br>
            <a:r>
              <a:rPr lang="en-US" b="0" i="0" u="none" strike="noStrike" baseline="0" dirty="0">
                <a:latin typeface="Times New Roman" charset="0"/>
              </a:rPr>
              <a:t>Ce </a:t>
            </a:r>
            <a:r>
              <a:rPr lang="en-US" b="0" i="0" u="none" strike="noStrike" baseline="0" dirty="0" err="1">
                <a:latin typeface="Times New Roman" charset="0"/>
              </a:rPr>
              <a:t>qu’ils</a:t>
            </a:r>
            <a:r>
              <a:rPr lang="en-US" b="0" i="0" u="none" strike="noStrike" baseline="0" dirty="0">
                <a:latin typeface="Times New Roman" charset="0"/>
              </a:rPr>
              <a:t> </a:t>
            </a:r>
            <a:r>
              <a:rPr lang="en-US" b="0" i="0" u="none" strike="noStrike" baseline="0" dirty="0" err="1">
                <a:latin typeface="Times New Roman" charset="0"/>
              </a:rPr>
              <a:t>ont</a:t>
            </a:r>
            <a:r>
              <a:rPr lang="en-US" b="0" i="0" u="none" strike="noStrike" baseline="0" dirty="0">
                <a:latin typeface="Times New Roman" charset="0"/>
              </a:rPr>
              <a:t> de cruel, et </a:t>
            </a:r>
            <a:r>
              <a:rPr lang="en-US" b="0" i="0" u="none" strike="noStrike" baseline="0" dirty="0" err="1">
                <a:latin typeface="Times New Roman" charset="0"/>
              </a:rPr>
              <a:t>d’horrible</a:t>
            </a:r>
            <a:r>
              <a:rPr lang="en-US" b="0" i="0" u="none" strike="noStrike" baseline="0" dirty="0">
                <a:latin typeface="Times New Roman" charset="0"/>
              </a:rPr>
              <a:t> et </a:t>
            </a:r>
            <a:r>
              <a:rPr lang="en-US" b="0" i="0" u="none" strike="noStrike" baseline="0" dirty="0" err="1">
                <a:latin typeface="Times New Roman" charset="0"/>
              </a:rPr>
              <a:t>d’affreux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L’est</a:t>
            </a:r>
            <a:r>
              <a:rPr lang="en-US" b="0" i="0" u="none" strike="noStrike" baseline="0" dirty="0">
                <a:latin typeface="Times New Roman" charset="0"/>
              </a:rPr>
              <a:t> </a:t>
            </a:r>
            <a:r>
              <a:rPr lang="en-US" b="0" i="0" u="none" strike="noStrike" baseline="0" dirty="0" err="1">
                <a:latin typeface="Times New Roman" charset="0"/>
              </a:rPr>
              <a:t>bienmoins</a:t>
            </a:r>
            <a:r>
              <a:rPr lang="en-US" b="0" i="0" u="none" strike="noStrike" baseline="0" dirty="0">
                <a:latin typeface="Times New Roman" charset="0"/>
              </a:rPr>
              <a:t> que </a:t>
            </a:r>
            <a:r>
              <a:rPr lang="en-US" b="0" i="0" u="none" strike="noStrike" baseline="0" dirty="0" err="1">
                <a:latin typeface="Times New Roman" charset="0"/>
              </a:rPr>
              <a:t>l’honneur</a:t>
            </a:r>
            <a:r>
              <a:rPr lang="en-US" b="0" i="0" u="none" strike="noStrike" baseline="0" dirty="0">
                <a:latin typeface="Times New Roman" charset="0"/>
              </a:rPr>
              <a:t> </a:t>
            </a:r>
            <a:r>
              <a:rPr lang="en-US" b="0" i="0" u="none" strike="noStrike" baseline="0" dirty="0" err="1">
                <a:latin typeface="Times New Roman" charset="0"/>
              </a:rPr>
              <a:t>qu’on</a:t>
            </a:r>
            <a:r>
              <a:rPr lang="en-US" b="0" i="0" u="none" strike="noStrike" baseline="0" dirty="0">
                <a:latin typeface="Times New Roman" charset="0"/>
              </a:rPr>
              <a:t> nous fait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deux</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024751"/>
          </a:xfrm>
        </p:spPr>
        <p:txBody>
          <a:bodyPr/>
          <a:lstStyle/>
          <a:p>
            <a:r>
              <a:rPr lang="en-US" dirty="0"/>
              <a:t>I defy fate, demons, gods and men </a:t>
            </a:r>
          </a:p>
          <a:p>
            <a:r>
              <a:rPr lang="en-US" dirty="0"/>
              <a:t>to do anything to us</a:t>
            </a:r>
          </a:p>
          <a:p>
            <a:r>
              <a:rPr lang="en-US" dirty="0"/>
              <a:t>more cruel than this </a:t>
            </a:r>
            <a:r>
              <a:rPr lang="en-US" dirty="0" err="1"/>
              <a:t>honour</a:t>
            </a:r>
            <a:r>
              <a:rPr lang="en-US" dirty="0"/>
              <a: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99929023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Le sort qui de </a:t>
            </a:r>
            <a:r>
              <a:rPr lang="en-US" b="0" i="0" u="none" strike="noStrike" baseline="0" dirty="0" err="1">
                <a:latin typeface="Times New Roman" charset="0"/>
              </a:rPr>
              <a:t>l’honneur</a:t>
            </a:r>
            <a:r>
              <a:rPr lang="en-US" b="0" i="0" u="none" strike="noStrike" baseline="0" dirty="0">
                <a:latin typeface="Times New Roman" charset="0"/>
              </a:rPr>
              <a:t> nous </a:t>
            </a:r>
            <a:r>
              <a:rPr lang="en-US" b="0" i="0" u="none" strike="noStrike" baseline="0" dirty="0" err="1">
                <a:latin typeface="Times New Roman" charset="0"/>
              </a:rPr>
              <a:t>ouvre</a:t>
            </a:r>
            <a:r>
              <a:rPr lang="en-US" b="0" i="0" u="none" strike="noStrike" baseline="0" dirty="0">
                <a:latin typeface="Times New Roman" charset="0"/>
              </a:rPr>
              <a:t> la </a:t>
            </a:r>
            <a:r>
              <a:rPr lang="en-US" b="0" i="0" u="none" strike="noStrike" baseline="0" dirty="0" err="1">
                <a:latin typeface="Times New Roman" charset="0"/>
              </a:rPr>
              <a:t>barrière</a:t>
            </a:r>
            <a:br>
              <a:rPr lang="en-US" b="0" i="0" u="none" strike="noStrike" baseline="0" dirty="0">
                <a:latin typeface="Times New Roman" charset="0"/>
              </a:rPr>
            </a:br>
            <a:r>
              <a:rPr lang="en-US" b="0" i="0" u="none" strike="noStrike" baseline="0" dirty="0" err="1">
                <a:latin typeface="Times New Roman" charset="0"/>
              </a:rPr>
              <a:t>Offre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constance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illustre</a:t>
            </a:r>
            <a:r>
              <a:rPr lang="en-US" b="0" i="0" u="none" strike="noStrike" baseline="0" dirty="0">
                <a:latin typeface="Times New Roman" charset="0"/>
              </a:rPr>
              <a:t> </a:t>
            </a:r>
            <a:r>
              <a:rPr lang="en-US" b="0" i="0" u="none" strike="noStrike" baseline="0" dirty="0" err="1">
                <a:latin typeface="Times New Roman" charset="0"/>
              </a:rPr>
              <a:t>matière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épuise</a:t>
            </a:r>
            <a:r>
              <a:rPr lang="en-US" b="0" i="0" u="none" strike="noStrike" baseline="0" dirty="0">
                <a:latin typeface="Times New Roman" charset="0"/>
              </a:rPr>
              <a:t> </a:t>
            </a:r>
            <a:r>
              <a:rPr lang="en-US" b="0" i="0" u="none" strike="noStrike" baseline="0" dirty="0" err="1">
                <a:latin typeface="Times New Roman" charset="0"/>
              </a:rPr>
              <a:t>sa</a:t>
            </a:r>
            <a:r>
              <a:rPr lang="en-US" b="0" i="0" u="none" strike="noStrike" baseline="0" dirty="0">
                <a:latin typeface="Times New Roman" charset="0"/>
              </a:rPr>
              <a:t> force </a:t>
            </a:r>
            <a:r>
              <a:rPr lang="en-US" b="0" i="0" u="none" strike="noStrike" baseline="0" dirty="0" err="1">
                <a:latin typeface="Times New Roman" charset="0"/>
              </a:rPr>
              <a:t>à</a:t>
            </a:r>
            <a:r>
              <a:rPr lang="en-US" b="0" i="0" u="none" strike="noStrike" baseline="0" dirty="0">
                <a:latin typeface="Times New Roman" charset="0"/>
              </a:rPr>
              <a:t> former un </a:t>
            </a:r>
            <a:r>
              <a:rPr lang="en-US" b="0" i="0" u="none" strike="noStrike" baseline="0" dirty="0" err="1">
                <a:latin typeface="Times New Roman" charset="0"/>
              </a:rPr>
              <a:t>malheur</a:t>
            </a:r>
            <a:br>
              <a:rPr lang="en-US" b="0" i="0" u="none" strike="noStrike" baseline="0" dirty="0">
                <a:latin typeface="Times New Roman" charset="0"/>
              </a:rPr>
            </a:br>
            <a:r>
              <a:rPr lang="en-US" b="0" i="0" u="none" strike="noStrike" baseline="0" dirty="0">
                <a:latin typeface="Times New Roman" charset="0"/>
              </a:rPr>
              <a:t>Pour </a:t>
            </a:r>
            <a:r>
              <a:rPr lang="en-US" b="0" i="0" u="none" strike="noStrike" baseline="0" dirty="0" err="1">
                <a:latin typeface="Times New Roman" charset="0"/>
              </a:rPr>
              <a:t>mieux</a:t>
            </a:r>
            <a:r>
              <a:rPr lang="en-US" b="0" i="0" u="none" strike="noStrike" baseline="0" dirty="0">
                <a:latin typeface="Times New Roman" charset="0"/>
              </a:rPr>
              <a:t> se </a:t>
            </a:r>
            <a:r>
              <a:rPr lang="en-US" b="0" i="0" u="none" strike="noStrike" baseline="0" dirty="0" err="1">
                <a:latin typeface="Times New Roman" charset="0"/>
              </a:rPr>
              <a:t>mesurer</a:t>
            </a:r>
            <a:r>
              <a:rPr lang="en-US" b="0" i="0" u="none" strike="noStrike" baseline="0" dirty="0">
                <a:latin typeface="Times New Roman" charset="0"/>
              </a:rPr>
              <a:t> avec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valeur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voit</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nous des </a:t>
            </a:r>
            <a:r>
              <a:rPr lang="en-US" b="0" i="0" u="none" strike="noStrike" baseline="0" dirty="0" err="1">
                <a:latin typeface="Times New Roman" charset="0"/>
              </a:rPr>
              <a:t>âmes</a:t>
            </a:r>
            <a:r>
              <a:rPr lang="en-US" b="0" i="0" u="none" strike="noStrike" baseline="0" dirty="0">
                <a:latin typeface="Times New Roman" charset="0"/>
              </a:rPr>
              <a:t> </a:t>
            </a:r>
            <a:r>
              <a:rPr lang="en-US" b="0" i="0" u="none" strike="noStrike" baseline="0" dirty="0" err="1">
                <a:latin typeface="Times New Roman" charset="0"/>
              </a:rPr>
              <a:t>peu</a:t>
            </a:r>
            <a:r>
              <a:rPr lang="en-US" b="0" i="0" u="none" strike="noStrike" baseline="0" dirty="0">
                <a:latin typeface="Times New Roman" charset="0"/>
              </a:rPr>
              <a:t> communes,</a:t>
            </a:r>
            <a:br>
              <a:rPr lang="en-US" b="0" i="0" u="none" strike="noStrike" baseline="0" dirty="0">
                <a:latin typeface="Times New Roman" charset="0"/>
              </a:rPr>
            </a:br>
            <a:r>
              <a:rPr lang="en-US" b="0" i="0" u="none" strike="noStrike" baseline="0" dirty="0">
                <a:latin typeface="Times New Roman" charset="0"/>
              </a:rPr>
              <a:t>Hors de </a:t>
            </a:r>
            <a:r>
              <a:rPr lang="en-US" b="0" i="0" u="none" strike="noStrike" baseline="0" dirty="0" err="1">
                <a:latin typeface="Times New Roman" charset="0"/>
              </a:rPr>
              <a:t>l’ordre</a:t>
            </a:r>
            <a:r>
              <a:rPr lang="en-US" b="0" i="0" u="none" strike="noStrike" baseline="0" dirty="0">
                <a:latin typeface="Times New Roman" charset="0"/>
              </a:rPr>
              <a:t> </a:t>
            </a:r>
            <a:r>
              <a:rPr lang="en-US" b="0" i="0" u="none" strike="noStrike" baseline="0" dirty="0" err="1">
                <a:latin typeface="Times New Roman" charset="0"/>
              </a:rPr>
              <a:t>commun</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nous fait des fortunes.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63414"/>
          </a:xfrm>
        </p:spPr>
        <p:txBody>
          <a:bodyPr/>
          <a:lstStyle/>
          <a:p>
            <a:r>
              <a:rPr lang="en-US" dirty="0"/>
              <a:t>HORACE</a:t>
            </a:r>
          </a:p>
          <a:p>
            <a:r>
              <a:rPr lang="en-US" dirty="0"/>
              <a:t>Its very painfulness makes it glorious.</a:t>
            </a:r>
          </a:p>
          <a:p>
            <a:r>
              <a:rPr lang="en-US" dirty="0"/>
              <a:t>Fate sees us as exceptional men, so it offers us</a:t>
            </a:r>
          </a:p>
          <a:p>
            <a:r>
              <a:rPr lang="en-US" dirty="0"/>
              <a:t>an exceptional destiny.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17488432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Combattre</a:t>
            </a:r>
            <a:r>
              <a:rPr lang="en-US" b="0" i="0" u="none" strike="noStrike" baseline="0" dirty="0">
                <a:latin typeface="Times New Roman" charset="0"/>
              </a:rPr>
              <a:t> un </a:t>
            </a:r>
            <a:r>
              <a:rPr lang="en-US" b="0" i="0" u="none" strike="noStrike" baseline="0" dirty="0" err="1">
                <a:latin typeface="Times New Roman" charset="0"/>
              </a:rPr>
              <a:t>ennemi</a:t>
            </a:r>
            <a:r>
              <a:rPr lang="en-US" b="0" i="0" u="none" strike="noStrike" baseline="0" dirty="0">
                <a:latin typeface="Times New Roman" charset="0"/>
              </a:rPr>
              <a:t> pour le </a:t>
            </a:r>
            <a:r>
              <a:rPr lang="en-US" b="0" i="0" u="none" strike="noStrike" baseline="0" dirty="0" err="1">
                <a:latin typeface="Times New Roman" charset="0"/>
              </a:rPr>
              <a:t>salut</a:t>
            </a:r>
            <a:r>
              <a:rPr lang="en-US" b="0" i="0" u="none" strike="noStrike" baseline="0" dirty="0">
                <a:latin typeface="Times New Roman" charset="0"/>
              </a:rPr>
              <a:t> de </a:t>
            </a:r>
            <a:r>
              <a:rPr lang="en-US" b="0" i="0" u="none" strike="noStrike" baseline="0" dirty="0" err="1">
                <a:latin typeface="Times New Roman" charset="0"/>
              </a:rPr>
              <a:t>tous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contre</a:t>
            </a:r>
            <a:r>
              <a:rPr lang="en-US" b="0" i="0" u="none" strike="noStrike" baseline="0" dirty="0">
                <a:latin typeface="Times New Roman" charset="0"/>
              </a:rPr>
              <a:t> un inconnu </a:t>
            </a:r>
            <a:r>
              <a:rPr lang="en-US" b="0" i="0" u="none" strike="noStrike" baseline="0" dirty="0" err="1">
                <a:latin typeface="Times New Roman" charset="0"/>
              </a:rPr>
              <a:t>s’exposer</a:t>
            </a:r>
            <a:r>
              <a:rPr lang="en-US" b="0" i="0" u="none" strike="noStrike" baseline="0" dirty="0">
                <a:latin typeface="Times New Roman" charset="0"/>
              </a:rPr>
              <a:t> </a:t>
            </a:r>
            <a:r>
              <a:rPr lang="en-US" b="0" i="0" u="none" strike="noStrike" baseline="0" dirty="0" err="1">
                <a:latin typeface="Times New Roman" charset="0"/>
              </a:rPr>
              <a:t>seul</a:t>
            </a:r>
            <a:r>
              <a:rPr lang="en-US" b="0" i="0" u="none" strike="noStrike" baseline="0" dirty="0">
                <a:latin typeface="Times New Roman" charset="0"/>
              </a:rPr>
              <a:t> aux coups,</a:t>
            </a:r>
            <a:br>
              <a:rPr lang="en-US" b="0" i="0" u="none" strike="noStrike" baseline="0" dirty="0">
                <a:latin typeface="Times New Roman" charset="0"/>
              </a:rPr>
            </a:br>
            <a:r>
              <a:rPr lang="en-US" b="0" i="0" u="none" strike="noStrike" baseline="0" dirty="0" err="1">
                <a:latin typeface="Times New Roman" charset="0"/>
              </a:rPr>
              <a:t>D’une</a:t>
            </a:r>
            <a:r>
              <a:rPr lang="en-US" b="0" i="0" u="none" strike="noStrike" baseline="0" dirty="0">
                <a:latin typeface="Times New Roman" charset="0"/>
              </a:rPr>
              <a:t> simple </a:t>
            </a:r>
            <a:r>
              <a:rPr lang="en-US" b="0" i="0" u="none" strike="noStrike" baseline="0" dirty="0" err="1">
                <a:latin typeface="Times New Roman" charset="0"/>
              </a:rPr>
              <a:t>vertu</a:t>
            </a:r>
            <a:r>
              <a:rPr lang="en-US" b="0" i="0" u="none" strike="noStrike" baseline="0" dirty="0">
                <a:latin typeface="Times New Roman" charset="0"/>
              </a:rPr>
              <a:t>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l’effet</a:t>
            </a:r>
            <a:r>
              <a:rPr lang="en-US" b="0" i="0" u="none" strike="noStrike" baseline="0" dirty="0">
                <a:latin typeface="Times New Roman" charset="0"/>
              </a:rPr>
              <a:t> </a:t>
            </a:r>
            <a:r>
              <a:rPr lang="en-US" b="0" i="0" u="none" strike="noStrike" baseline="0" dirty="0" err="1">
                <a:latin typeface="Times New Roman" charset="0"/>
              </a:rPr>
              <a:t>ordinaire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Mille déjà </a:t>
            </a:r>
            <a:r>
              <a:rPr lang="en-US" b="0" i="0" u="none" strike="noStrike" baseline="0" dirty="0" err="1">
                <a:latin typeface="Times New Roman" charset="0"/>
              </a:rPr>
              <a:t>l’ont</a:t>
            </a:r>
            <a:r>
              <a:rPr lang="en-US" b="0" i="0" u="none" strike="noStrike" baseline="0" dirty="0">
                <a:latin typeface="Times New Roman" charset="0"/>
              </a:rPr>
              <a:t> fait, mille </a:t>
            </a:r>
            <a:r>
              <a:rPr lang="en-US" b="0" i="0" u="none" strike="noStrike" baseline="0" dirty="0" err="1">
                <a:latin typeface="Times New Roman" charset="0"/>
              </a:rPr>
              <a:t>pourraient</a:t>
            </a:r>
            <a:r>
              <a:rPr lang="en-US" b="0" i="0" u="none" strike="noStrike" baseline="0" dirty="0">
                <a:latin typeface="Times New Roman" charset="0"/>
              </a:rPr>
              <a:t> le faire ;</a:t>
            </a:r>
            <a:br>
              <a:rPr lang="en-US" b="0" i="0" u="none" strike="noStrike" baseline="0" dirty="0">
                <a:latin typeface="Times New Roman" charset="0"/>
              </a:rPr>
            </a:br>
            <a:r>
              <a:rPr lang="en-US" b="0" i="0" u="none" strike="noStrike" baseline="0" dirty="0" err="1">
                <a:latin typeface="Times New Roman" charset="0"/>
              </a:rPr>
              <a:t>Mourir</a:t>
            </a:r>
            <a:r>
              <a:rPr lang="en-US" b="0" i="0" u="none" strike="noStrike" baseline="0" dirty="0">
                <a:latin typeface="Times New Roman" charset="0"/>
              </a:rPr>
              <a:t> pour le pays </a:t>
            </a:r>
            <a:r>
              <a:rPr lang="en-US" b="0" i="0" u="none" strike="noStrike" baseline="0" dirty="0" err="1">
                <a:latin typeface="Times New Roman" charset="0"/>
              </a:rPr>
              <a:t>est</a:t>
            </a:r>
            <a:r>
              <a:rPr lang="en-US" b="0" i="0" u="none" strike="noStrike" baseline="0" dirty="0">
                <a:latin typeface="Times New Roman" charset="0"/>
              </a:rPr>
              <a:t> un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digne</a:t>
            </a:r>
            <a:r>
              <a:rPr lang="en-US" b="0" i="0" u="none" strike="noStrike" baseline="0" dirty="0">
                <a:latin typeface="Times New Roman" charset="0"/>
              </a:rPr>
              <a:t> sort,</a:t>
            </a:r>
            <a:br>
              <a:rPr lang="en-US" b="0" i="0" u="none" strike="noStrike" baseline="0" dirty="0">
                <a:latin typeface="Times New Roman" charset="0"/>
              </a:rPr>
            </a:br>
            <a:r>
              <a:rPr lang="en-US" b="0" i="0" u="none" strike="noStrike" baseline="0" dirty="0" err="1">
                <a:latin typeface="Times New Roman" charset="0"/>
              </a:rPr>
              <a:t>Qu’on</a:t>
            </a:r>
            <a:r>
              <a:rPr lang="en-US" b="0" i="0" u="none" strike="noStrike" baseline="0" dirty="0">
                <a:latin typeface="Times New Roman" charset="0"/>
              </a:rPr>
              <a:t> </a:t>
            </a:r>
            <a:r>
              <a:rPr lang="en-US" b="0" i="0" u="none" strike="noStrike" baseline="0" dirty="0" err="1">
                <a:latin typeface="Times New Roman" charset="0"/>
              </a:rPr>
              <a:t>briguerait</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foule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belle mort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994247"/>
          </a:xfrm>
        </p:spPr>
        <p:txBody>
          <a:bodyPr/>
          <a:lstStyle/>
          <a:p>
            <a:r>
              <a:rPr lang="en-US" dirty="0"/>
              <a:t>To fight an unknown foe for the common good —</a:t>
            </a:r>
          </a:p>
          <a:p>
            <a:r>
              <a:rPr lang="en-US" dirty="0"/>
              <a:t>that’s ordinary courage, many have done it.</a:t>
            </a:r>
          </a:p>
          <a:p>
            <a:r>
              <a:rPr lang="en-US" dirty="0"/>
              <a:t>People would compete for the privilege</a:t>
            </a:r>
          </a:p>
          <a:p>
            <a:r>
              <a:rPr lang="en-US" dirty="0"/>
              <a:t>of simply dying for their country.</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20063299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vouloir</a:t>
            </a:r>
            <a:r>
              <a:rPr lang="en-US" b="0" i="0" u="none" strike="noStrike" baseline="0" dirty="0">
                <a:latin typeface="Times New Roman" charset="0"/>
              </a:rPr>
              <a:t> au public </a:t>
            </a:r>
            <a:r>
              <a:rPr lang="en-US" b="0" i="0" u="none" strike="noStrike" baseline="0" dirty="0" err="1">
                <a:latin typeface="Times New Roman" charset="0"/>
              </a:rPr>
              <a:t>immoler</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qu’on</a:t>
            </a:r>
            <a:r>
              <a:rPr lang="en-US" b="0" i="0" u="none" strike="noStrike" baseline="0" dirty="0">
                <a:latin typeface="Times New Roman" charset="0"/>
              </a:rPr>
              <a:t> </a:t>
            </a:r>
            <a:r>
              <a:rPr lang="en-US" b="0" i="0" u="none" strike="noStrike" baseline="0" dirty="0" err="1">
                <a:latin typeface="Times New Roman" charset="0"/>
              </a:rPr>
              <a:t>aime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S’attacher</a:t>
            </a:r>
            <a:r>
              <a:rPr lang="en-US" b="0" i="0" u="none" strike="noStrike" baseline="0" dirty="0">
                <a:latin typeface="Times New Roman" charset="0"/>
              </a:rPr>
              <a:t> au combat </a:t>
            </a:r>
            <a:r>
              <a:rPr lang="en-US" b="0" i="0" u="none" strike="noStrike" baseline="0" dirty="0" err="1">
                <a:latin typeface="Times New Roman" charset="0"/>
              </a:rPr>
              <a:t>contre</a:t>
            </a:r>
            <a:r>
              <a:rPr lang="en-US" b="0" i="0" u="none" strike="noStrike" baseline="0" dirty="0">
                <a:latin typeface="Times New Roman" charset="0"/>
              </a:rPr>
              <a:t> un </a:t>
            </a:r>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soi-même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Attaquer</a:t>
            </a:r>
            <a:r>
              <a:rPr lang="en-US" b="0" i="0" u="none" strike="noStrike" baseline="0" dirty="0">
                <a:latin typeface="Times New Roman" charset="0"/>
              </a:rPr>
              <a:t> un </a:t>
            </a:r>
            <a:r>
              <a:rPr lang="en-US" b="0" i="0" u="none" strike="noStrike" baseline="0" dirty="0" err="1">
                <a:latin typeface="Times New Roman" charset="0"/>
              </a:rPr>
              <a:t>parti</a:t>
            </a:r>
            <a:r>
              <a:rPr lang="en-US" b="0" i="0" u="none" strike="noStrike" baseline="0" dirty="0">
                <a:latin typeface="Times New Roman" charset="0"/>
              </a:rPr>
              <a:t> qui </a:t>
            </a:r>
            <a:r>
              <a:rPr lang="en-US" b="0" i="0" u="none" strike="noStrike" baseline="0" dirty="0" err="1">
                <a:latin typeface="Times New Roman" charset="0"/>
              </a:rPr>
              <a:t>prend</a:t>
            </a:r>
            <a:r>
              <a:rPr lang="en-US" b="0" i="0" u="none" strike="noStrike" baseline="0" dirty="0">
                <a:latin typeface="Times New Roman" charset="0"/>
              </a:rPr>
              <a:t> pour </a:t>
            </a:r>
            <a:r>
              <a:rPr lang="en-US" b="0" i="0" u="none" strike="noStrike" baseline="0" dirty="0" err="1">
                <a:latin typeface="Times New Roman" charset="0"/>
              </a:rPr>
              <a:t>défenseur</a:t>
            </a:r>
            <a:br>
              <a:rPr lang="en-US" b="0" i="0" u="none" strike="noStrike" baseline="0" dirty="0">
                <a:latin typeface="Times New Roman" charset="0"/>
              </a:rPr>
            </a:br>
            <a:r>
              <a:rPr lang="en-US" b="0" i="0" u="none" strike="noStrike" baseline="0" dirty="0">
                <a:latin typeface="Times New Roman" charset="0"/>
              </a:rPr>
              <a:t>Le frère </a:t>
            </a:r>
            <a:r>
              <a:rPr lang="en-US" b="0" i="0" u="none" strike="noStrike" baseline="0" dirty="0" err="1">
                <a:latin typeface="Times New Roman" charset="0"/>
              </a:rPr>
              <a:t>d’une</a:t>
            </a:r>
            <a:r>
              <a:rPr lang="en-US" b="0" i="0" u="none" strike="noStrike" baseline="0" dirty="0">
                <a:latin typeface="Times New Roman" charset="0"/>
              </a:rPr>
              <a:t> femme et </a:t>
            </a:r>
            <a:r>
              <a:rPr lang="en-US" b="0" i="0" u="none" strike="noStrike" baseline="0" dirty="0" err="1">
                <a:latin typeface="Times New Roman" charset="0"/>
              </a:rPr>
              <a:t>l’amant</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soeur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rompant</a:t>
            </a:r>
            <a:r>
              <a:rPr lang="en-US" b="0" i="0" u="none" strike="noStrike" baseline="0" dirty="0">
                <a:latin typeface="Times New Roman" charset="0"/>
              </a:rPr>
              <a:t>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noeuds</a:t>
            </a:r>
            <a:r>
              <a:rPr lang="en-US" b="0" i="0" u="none" strike="noStrike" baseline="0" dirty="0">
                <a:latin typeface="Times New Roman" charset="0"/>
              </a:rPr>
              <a:t>, </a:t>
            </a:r>
            <a:r>
              <a:rPr lang="en-US" b="0" i="0" u="none" strike="noStrike" baseline="0" dirty="0" err="1">
                <a:latin typeface="Times New Roman" charset="0"/>
              </a:rPr>
              <a:t>s’armer</a:t>
            </a:r>
            <a:r>
              <a:rPr lang="en-US" b="0" i="0" u="none" strike="noStrike" baseline="0" dirty="0">
                <a:latin typeface="Times New Roman" charset="0"/>
              </a:rPr>
              <a:t> pour la </a:t>
            </a:r>
            <a:r>
              <a:rPr lang="en-US" b="0" i="0" u="none" strike="noStrike" baseline="0" dirty="0" err="1">
                <a:latin typeface="Times New Roman" charset="0"/>
              </a:rPr>
              <a:t>patrie</a:t>
            </a:r>
            <a:br>
              <a:rPr lang="en-US" b="0" i="0" u="none" strike="noStrike" baseline="0" dirty="0">
                <a:latin typeface="Times New Roman" charset="0"/>
              </a:rPr>
            </a:br>
            <a:r>
              <a:rPr lang="en-US" b="0" i="0" u="none" strike="noStrike" baseline="0" dirty="0" err="1">
                <a:latin typeface="Times New Roman" charset="0"/>
              </a:rPr>
              <a:t>Contre</a:t>
            </a:r>
            <a:r>
              <a:rPr lang="en-US" b="0" i="0" u="none" strike="noStrike" baseline="0" dirty="0">
                <a:latin typeface="Times New Roman" charset="0"/>
              </a:rPr>
              <a:t> un sang </a:t>
            </a:r>
            <a:r>
              <a:rPr lang="en-US" b="0" i="0" u="none" strike="noStrike" baseline="0" dirty="0" err="1">
                <a:latin typeface="Times New Roman" charset="0"/>
              </a:rPr>
              <a:t>qu’on</a:t>
            </a:r>
            <a:r>
              <a:rPr lang="en-US" b="0" i="0" u="none" strike="noStrike" baseline="0" dirty="0">
                <a:latin typeface="Times New Roman" charset="0"/>
              </a:rPr>
              <a:t> </a:t>
            </a:r>
            <a:r>
              <a:rPr lang="en-US" b="0" i="0" u="none" strike="noStrike" baseline="0" dirty="0" err="1">
                <a:latin typeface="Times New Roman" charset="0"/>
              </a:rPr>
              <a:t>voudrait</a:t>
            </a:r>
            <a:r>
              <a:rPr lang="en-US" b="0" i="0" u="none" strike="noStrike" baseline="0" dirty="0">
                <a:latin typeface="Times New Roman" charset="0"/>
              </a:rPr>
              <a:t> </a:t>
            </a:r>
            <a:r>
              <a:rPr lang="en-US" b="0" i="0" u="none" strike="noStrike" baseline="0" dirty="0" err="1">
                <a:latin typeface="Times New Roman" charset="0"/>
              </a:rPr>
              <a:t>racheter</a:t>
            </a:r>
            <a:r>
              <a:rPr lang="en-US" b="0" i="0" u="none" strike="noStrike" baseline="0" dirty="0">
                <a:latin typeface="Times New Roman" charset="0"/>
              </a:rPr>
              <a:t> de </a:t>
            </a:r>
            <a:r>
              <a:rPr lang="en-US" b="0" i="0" u="none" strike="noStrike" baseline="0" dirty="0" err="1">
                <a:latin typeface="Times New Roman" charset="0"/>
              </a:rPr>
              <a:t>sa</a:t>
            </a:r>
            <a:r>
              <a:rPr lang="en-US" b="0" i="0" u="none" strike="noStrike" baseline="0" dirty="0">
                <a:latin typeface="Times New Roman" charset="0"/>
              </a:rPr>
              <a:t> vie,</a:t>
            </a:r>
            <a:br>
              <a:rPr lang="en-US" b="0" i="0" u="none" strike="noStrike" baseline="0" dirty="0">
                <a:latin typeface="Times New Roman" charset="0"/>
              </a:rPr>
            </a:b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telle</a:t>
            </a:r>
            <a:r>
              <a:rPr lang="en-US" b="0" i="0" u="none" strike="noStrike" baseline="0" dirty="0">
                <a:latin typeface="Times New Roman" charset="0"/>
              </a:rPr>
              <a:t> </a:t>
            </a:r>
            <a:r>
              <a:rPr lang="en-US" b="0" i="0" u="none" strike="noStrike" baseline="0" dirty="0" err="1">
                <a:latin typeface="Times New Roman" charset="0"/>
              </a:rPr>
              <a:t>vertu</a:t>
            </a:r>
            <a:r>
              <a:rPr lang="en-US" b="0" i="0" u="none" strike="noStrike" baseline="0" dirty="0">
                <a:latin typeface="Times New Roman" charset="0"/>
              </a:rPr>
              <a:t> </a:t>
            </a:r>
            <a:r>
              <a:rPr lang="en-US" b="0" i="0" u="none" strike="noStrike" baseline="0" dirty="0" err="1">
                <a:latin typeface="Times New Roman" charset="0"/>
              </a:rPr>
              <a:t>n’appartenait</a:t>
            </a:r>
            <a:r>
              <a:rPr lang="en-US" b="0" i="0" u="none" strike="noStrike" baseline="0" dirty="0">
                <a:latin typeface="Times New Roman" charset="0"/>
              </a:rPr>
              <a:t> </a:t>
            </a:r>
            <a:r>
              <a:rPr lang="en-US" b="0" i="0" u="none" strike="noStrike" baseline="0" dirty="0" err="1">
                <a:latin typeface="Times New Roman" charset="0"/>
              </a:rPr>
              <a:t>qu’à</a:t>
            </a:r>
            <a:r>
              <a:rPr lang="en-US" b="0" i="0" u="none" strike="noStrike" baseline="0" dirty="0">
                <a:latin typeface="Times New Roman" charset="0"/>
              </a:rPr>
              <a:t> nous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1"/>
            <a:ext cx="3434043" cy="2225079"/>
          </a:xfrm>
        </p:spPr>
        <p:txBody>
          <a:bodyPr/>
          <a:lstStyle/>
          <a:p>
            <a:r>
              <a:rPr lang="en-US" dirty="0"/>
              <a:t>But to try to kill one you love, your second self,</a:t>
            </a:r>
          </a:p>
          <a:p>
            <a:r>
              <a:rPr lang="en-US" dirty="0"/>
              <a:t>your wife’s brother, sister’s lover, to break</a:t>
            </a:r>
          </a:p>
          <a:p>
            <a:r>
              <a:rPr lang="en-US" dirty="0"/>
              <a:t>those bonds and attack a life for which you’d give</a:t>
            </a:r>
          </a:p>
          <a:p>
            <a:r>
              <a:rPr lang="en-US" dirty="0"/>
              <a:t>your own: we alone can claim that courage.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4894547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L’éclat</a:t>
            </a:r>
            <a:r>
              <a:rPr lang="en-US" b="0" i="0" u="none" strike="noStrike" baseline="0" dirty="0">
                <a:latin typeface="Times New Roman" charset="0"/>
              </a:rPr>
              <a:t> de son grand nom </a:t>
            </a:r>
            <a:r>
              <a:rPr lang="en-US" b="0" i="0" u="none" strike="noStrike" baseline="0" dirty="0" err="1">
                <a:latin typeface="Times New Roman" charset="0"/>
              </a:rPr>
              <a:t>lui</a:t>
            </a:r>
            <a:r>
              <a:rPr lang="en-US" b="0" i="0" u="none" strike="noStrike" baseline="0" dirty="0">
                <a:latin typeface="Times New Roman" charset="0"/>
              </a:rPr>
              <a:t> fait </a:t>
            </a:r>
            <a:r>
              <a:rPr lang="en-US" b="0" i="0" u="none" strike="noStrike" baseline="0" dirty="0" err="1">
                <a:latin typeface="Times New Roman" charset="0"/>
              </a:rPr>
              <a:t>peu</a:t>
            </a:r>
            <a:r>
              <a:rPr lang="en-US" b="0" i="0" u="none" strike="noStrike" baseline="0" dirty="0">
                <a:latin typeface="Times New Roman" charset="0"/>
              </a:rPr>
              <a:t> de </a:t>
            </a:r>
            <a:r>
              <a:rPr lang="en-US" b="0" i="0" u="none" strike="noStrike" baseline="0" dirty="0" err="1">
                <a:latin typeface="Times New Roman" charset="0"/>
              </a:rPr>
              <a:t>jaloux</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peu</a:t>
            </a:r>
            <a:r>
              <a:rPr lang="en-US" b="0" i="0" u="none" strike="noStrike" baseline="0" dirty="0">
                <a:latin typeface="Times New Roman" charset="0"/>
              </a:rPr>
              <a:t> </a:t>
            </a:r>
            <a:r>
              <a:rPr lang="en-US" b="0" i="0" u="none" strike="noStrike" baseline="0" dirty="0" err="1">
                <a:latin typeface="Times New Roman" charset="0"/>
              </a:rPr>
              <a:t>d’hommes</a:t>
            </a:r>
            <a:r>
              <a:rPr lang="en-US" b="0" i="0" u="none" strike="noStrike" baseline="0" dirty="0">
                <a:latin typeface="Times New Roman" charset="0"/>
              </a:rPr>
              <a:t> au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l’ont</a:t>
            </a:r>
            <a:r>
              <a:rPr lang="en-US" b="0" i="0" u="none" strike="noStrike" baseline="0" dirty="0">
                <a:latin typeface="Times New Roman" charset="0"/>
              </a:rPr>
              <a:t> </a:t>
            </a:r>
            <a:r>
              <a:rPr lang="en-US" b="0" i="0" u="none" strike="noStrike" baseline="0" dirty="0" err="1">
                <a:latin typeface="Times New Roman" charset="0"/>
              </a:rPr>
              <a:t>assez</a:t>
            </a:r>
            <a:r>
              <a:rPr lang="en-US" b="0" i="0" u="none" strike="noStrike" baseline="0" dirty="0">
                <a:latin typeface="Times New Roman" charset="0"/>
              </a:rPr>
              <a:t> </a:t>
            </a:r>
            <a:r>
              <a:rPr lang="en-US" b="0" i="0" u="none" strike="noStrike" baseline="0" dirty="0" err="1">
                <a:latin typeface="Times New Roman" charset="0"/>
              </a:rPr>
              <a:t>imprimée</a:t>
            </a:r>
            <a:br>
              <a:rPr lang="en-US" b="0" i="0" u="none" strike="noStrike" baseline="0" dirty="0">
                <a:latin typeface="Times New Roman" charset="0"/>
              </a:rPr>
            </a:br>
            <a:r>
              <a:rPr lang="en-US" b="0" i="0" u="none" strike="noStrike" baseline="0" dirty="0">
                <a:latin typeface="Times New Roman" charset="0"/>
              </a:rPr>
              <a:t>Pour </a:t>
            </a:r>
            <a:r>
              <a:rPr lang="en-US" b="0" i="0" u="none" strike="noStrike" baseline="0" dirty="0" err="1">
                <a:latin typeface="Times New Roman" charset="0"/>
              </a:rPr>
              <a:t>oser</a:t>
            </a:r>
            <a:r>
              <a:rPr lang="en-US" b="0" i="0" u="none" strike="noStrike" baseline="0" dirty="0">
                <a:latin typeface="Times New Roman" charset="0"/>
              </a:rPr>
              <a:t> aspirer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tant</a:t>
            </a:r>
            <a:r>
              <a:rPr lang="en-US" b="0" i="0" u="none" strike="noStrike" baseline="0" dirty="0">
                <a:latin typeface="Times New Roman" charset="0"/>
              </a:rPr>
              <a:t> de </a:t>
            </a:r>
            <a:r>
              <a:rPr lang="en-US" b="0" i="0" u="none" strike="noStrike" baseline="0" dirty="0" err="1">
                <a:latin typeface="Times New Roman" charset="0"/>
              </a:rPr>
              <a:t>renommée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Few will be jealous of an </a:t>
            </a:r>
            <a:r>
              <a:rPr lang="en-US" dirty="0" err="1"/>
              <a:t>honour</a:t>
            </a:r>
            <a:r>
              <a:rPr lang="en-US" dirty="0"/>
              <a:t> such as this;</a:t>
            </a:r>
          </a:p>
          <a:p>
            <a:r>
              <a:rPr lang="en-US" dirty="0"/>
              <a:t>few dare aspire to such great fame.</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14042707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a:latin typeface="Times New Roman" charset="0"/>
              </a:rPr>
              <a:t>Il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vrai</a:t>
            </a:r>
            <a:r>
              <a:rPr lang="en-US" b="0" i="0" u="none" strike="noStrike" baseline="0" dirty="0">
                <a:latin typeface="Times New Roman" charset="0"/>
              </a:rPr>
              <a:t> que </a:t>
            </a:r>
            <a:r>
              <a:rPr lang="en-US" b="0" i="0" u="none" strike="noStrike" baseline="0" dirty="0" err="1">
                <a:latin typeface="Times New Roman" charset="0"/>
              </a:rPr>
              <a:t>nos</a:t>
            </a:r>
            <a:r>
              <a:rPr lang="en-US" b="0" i="0" u="none" strike="noStrike" baseline="0" dirty="0">
                <a:latin typeface="Times New Roman" charset="0"/>
              </a:rPr>
              <a:t> </a:t>
            </a:r>
            <a:r>
              <a:rPr lang="en-US" b="0" i="0" u="none" strike="noStrike" baseline="0" dirty="0" err="1">
                <a:latin typeface="Times New Roman" charset="0"/>
              </a:rPr>
              <a:t>noms</a:t>
            </a:r>
            <a:r>
              <a:rPr lang="en-US" b="0" i="0" u="none" strike="noStrike" baseline="0" dirty="0">
                <a:latin typeface="Times New Roman" charset="0"/>
              </a:rPr>
              <a:t> ne </a:t>
            </a:r>
            <a:r>
              <a:rPr lang="en-US" b="0" i="0" u="none" strike="noStrike" baseline="0" dirty="0" err="1">
                <a:latin typeface="Times New Roman" charset="0"/>
              </a:rPr>
              <a:t>sauraient</a:t>
            </a:r>
            <a:r>
              <a:rPr lang="en-US" b="0" i="0" u="none" strike="noStrike" baseline="0" dirty="0">
                <a:latin typeface="Times New Roman" charset="0"/>
              </a:rPr>
              <a:t> plus </a:t>
            </a:r>
            <a:r>
              <a:rPr lang="en-US" b="0" i="0" u="none" strike="noStrike" baseline="0" dirty="0" err="1">
                <a:latin typeface="Times New Roman" charset="0"/>
              </a:rPr>
              <a:t>périr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L’occasion</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belle, </a:t>
            </a:r>
            <a:r>
              <a:rPr lang="en-US" b="0" i="0" u="none" strike="noStrike" baseline="0" dirty="0" err="1">
                <a:latin typeface="Times New Roman" charset="0"/>
              </a:rPr>
              <a:t>il</a:t>
            </a:r>
            <a:r>
              <a:rPr lang="en-US" b="0" i="0" u="none" strike="noStrike" baseline="0" dirty="0">
                <a:latin typeface="Times New Roman" charset="0"/>
              </a:rPr>
              <a:t> nous la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chérir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Nous </a:t>
            </a:r>
            <a:r>
              <a:rPr lang="en-US" b="0" i="0" u="none" strike="noStrike" baseline="0" dirty="0" err="1">
                <a:latin typeface="Times New Roman" charset="0"/>
              </a:rPr>
              <a:t>serons</a:t>
            </a:r>
            <a:r>
              <a:rPr lang="en-US" b="0" i="0" u="none" strike="noStrike" baseline="0" dirty="0">
                <a:latin typeface="Times New Roman" charset="0"/>
              </a:rPr>
              <a:t> les </a:t>
            </a:r>
            <a:r>
              <a:rPr lang="en-US" b="0" i="0" u="none" strike="noStrike" baseline="0" dirty="0" err="1">
                <a:latin typeface="Times New Roman" charset="0"/>
              </a:rPr>
              <a:t>miroirs</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vertu</a:t>
            </a:r>
            <a:r>
              <a:rPr lang="en-US" b="0" i="0" u="none" strike="noStrike" baseline="0" dirty="0">
                <a:latin typeface="Times New Roman" charset="0"/>
              </a:rPr>
              <a:t> </a:t>
            </a:r>
            <a:r>
              <a:rPr lang="en-US" b="0" i="0" u="none" strike="noStrike" baseline="0" dirty="0" err="1">
                <a:latin typeface="Times New Roman" charset="0"/>
              </a:rPr>
              <a:t>bien</a:t>
            </a:r>
            <a:r>
              <a:rPr lang="en-US" b="0" i="0" u="none" strike="noStrike" baseline="0" dirty="0">
                <a:latin typeface="Times New Roman" charset="0"/>
              </a:rPr>
              <a:t> rare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CURIACE</a:t>
            </a:r>
          </a:p>
          <a:p>
            <a:r>
              <a:rPr lang="en-US" dirty="0"/>
              <a:t>We shall indeed be famous, and must cherish</a:t>
            </a:r>
          </a:p>
          <a:p>
            <a:r>
              <a:rPr lang="en-US" dirty="0"/>
              <a:t>the opportunity to display such rare courage.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732592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72251"/>
            <a:ext cx="8229600" cy="1418812"/>
          </a:xfrm>
        </p:spPr>
        <p:txBody>
          <a:bodyPr>
            <a:normAutofit/>
          </a:bodyPr>
          <a:lstStyle/>
          <a:p>
            <a:r>
              <a:rPr lang="en-US" sz="1900" b="1" i="1" dirty="0">
                <a:solidFill>
                  <a:srgbClr val="FFFF00"/>
                </a:solidFill>
                <a:latin typeface="Palatino Linotype" charset="0"/>
              </a:rPr>
              <a:t>The characters will be identified on screen by portraits like these,</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all from the time of Corneille, </a:t>
            </a: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matching the language and the date of the play and the music.</a:t>
            </a: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637" r="19345" b="4722"/>
          <a:stretch/>
        </p:blipFill>
        <p:spPr>
          <a:xfrm>
            <a:off x="1143994" y="304848"/>
            <a:ext cx="1018904" cy="1100936"/>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428" r="7795"/>
          <a:stretch/>
        </p:blipFill>
        <p:spPr>
          <a:xfrm>
            <a:off x="3439890" y="2051875"/>
            <a:ext cx="1036323" cy="1021714"/>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2508" r="6270" b="13245"/>
          <a:stretch/>
        </p:blipFill>
        <p:spPr>
          <a:xfrm>
            <a:off x="1174946" y="1916579"/>
            <a:ext cx="951869" cy="1023650"/>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9333" b="8983"/>
          <a:stretch/>
        </p:blipFill>
        <p:spPr>
          <a:xfrm>
            <a:off x="3444762" y="298179"/>
            <a:ext cx="1036323" cy="1071331"/>
          </a:xfrm>
          <a:prstGeom prst="rect">
            <a:avLst/>
          </a:prstGeom>
        </p:spPr>
      </p:pic>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t="926" b="7376"/>
          <a:stretch/>
        </p:blipFill>
        <p:spPr>
          <a:xfrm>
            <a:off x="5840031" y="349606"/>
            <a:ext cx="1092874" cy="1077078"/>
          </a:xfrm>
          <a:prstGeom prst="rect">
            <a:avLst/>
          </a:prstGeom>
        </p:spPr>
      </p:pic>
      <p:pic>
        <p:nvPicPr>
          <p:cNvPr id="10" name="Picture 9"/>
          <p:cNvPicPr>
            <a:picLocks noChangeAspect="1"/>
          </p:cNvPicPr>
          <p:nvPr/>
        </p:nvPicPr>
        <p:blipFill rotWithShape="1">
          <a:blip r:embed="rId7">
            <a:extLst>
              <a:ext uri="{28A0092B-C50C-407E-A947-70E740481C1C}">
                <a14:useLocalDpi xmlns:a14="http://schemas.microsoft.com/office/drawing/2010/main" val="0"/>
              </a:ext>
            </a:extLst>
          </a:blip>
          <a:srcRect l="17420" t="6670" r="15419" b="47116"/>
          <a:stretch/>
        </p:blipFill>
        <p:spPr>
          <a:xfrm>
            <a:off x="5840031" y="2038270"/>
            <a:ext cx="1092874" cy="1048923"/>
          </a:xfrm>
          <a:prstGeom prst="rect">
            <a:avLst/>
          </a:prstGeom>
        </p:spPr>
      </p:pic>
      <p:sp>
        <p:nvSpPr>
          <p:cNvPr id="11" name="TextBox 10"/>
          <p:cNvSpPr txBox="1"/>
          <p:nvPr/>
        </p:nvSpPr>
        <p:spPr>
          <a:xfrm>
            <a:off x="1231223" y="1513479"/>
            <a:ext cx="692818" cy="300082"/>
          </a:xfrm>
          <a:prstGeom prst="rect">
            <a:avLst/>
          </a:prstGeom>
          <a:noFill/>
        </p:spPr>
        <p:txBody>
          <a:bodyPr wrap="none" rtlCol="0">
            <a:spAutoFit/>
          </a:bodyPr>
          <a:lstStyle/>
          <a:p>
            <a:r>
              <a:rPr lang="en-US" dirty="0"/>
              <a:t>Sabine</a:t>
            </a:r>
          </a:p>
        </p:txBody>
      </p:sp>
      <p:sp>
        <p:nvSpPr>
          <p:cNvPr id="12" name="TextBox 11"/>
          <p:cNvSpPr txBox="1"/>
          <p:nvPr/>
        </p:nvSpPr>
        <p:spPr>
          <a:xfrm>
            <a:off x="3523589" y="1504770"/>
            <a:ext cx="923651" cy="369332"/>
          </a:xfrm>
          <a:prstGeom prst="rect">
            <a:avLst/>
          </a:prstGeom>
          <a:noFill/>
        </p:spPr>
        <p:txBody>
          <a:bodyPr wrap="none" rtlCol="0">
            <a:spAutoFit/>
          </a:bodyPr>
          <a:lstStyle/>
          <a:p>
            <a:r>
              <a:rPr lang="en-US"/>
              <a:t>Horace</a:t>
            </a:r>
            <a:endParaRPr lang="en-US" dirty="0"/>
          </a:p>
        </p:txBody>
      </p:sp>
      <p:sp>
        <p:nvSpPr>
          <p:cNvPr id="15" name="TextBox 14"/>
          <p:cNvSpPr txBox="1"/>
          <p:nvPr/>
        </p:nvSpPr>
        <p:spPr>
          <a:xfrm>
            <a:off x="3448599" y="3126383"/>
            <a:ext cx="779381" cy="300082"/>
          </a:xfrm>
          <a:prstGeom prst="rect">
            <a:avLst/>
          </a:prstGeom>
          <a:noFill/>
        </p:spPr>
        <p:txBody>
          <a:bodyPr wrap="none" rtlCol="0">
            <a:spAutoFit/>
          </a:bodyPr>
          <a:lstStyle/>
          <a:p>
            <a:r>
              <a:rPr lang="en-US" dirty="0"/>
              <a:t>Camille</a:t>
            </a:r>
          </a:p>
        </p:txBody>
      </p:sp>
      <p:sp>
        <p:nvSpPr>
          <p:cNvPr id="16" name="TextBox 15"/>
          <p:cNvSpPr txBox="1"/>
          <p:nvPr/>
        </p:nvSpPr>
        <p:spPr>
          <a:xfrm>
            <a:off x="5982789" y="3126377"/>
            <a:ext cx="1379269" cy="369332"/>
          </a:xfrm>
          <a:prstGeom prst="rect">
            <a:avLst/>
          </a:prstGeom>
          <a:noFill/>
        </p:spPr>
        <p:txBody>
          <a:bodyPr wrap="square" rtlCol="0">
            <a:spAutoFit/>
          </a:bodyPr>
          <a:lstStyle/>
          <a:p>
            <a:r>
              <a:rPr lang="en-US" dirty="0"/>
              <a:t>Le </a:t>
            </a:r>
            <a:r>
              <a:rPr lang="en-US" dirty="0" err="1"/>
              <a:t>roi</a:t>
            </a:r>
            <a:endParaRPr lang="en-US" dirty="0"/>
          </a:p>
        </p:txBody>
      </p:sp>
      <p:sp>
        <p:nvSpPr>
          <p:cNvPr id="6" name="TextBox 5"/>
          <p:cNvSpPr txBox="1"/>
          <p:nvPr/>
        </p:nvSpPr>
        <p:spPr>
          <a:xfrm>
            <a:off x="1209388" y="3146701"/>
            <a:ext cx="1020005" cy="369332"/>
          </a:xfrm>
          <a:prstGeom prst="rect">
            <a:avLst/>
          </a:prstGeom>
          <a:noFill/>
        </p:spPr>
        <p:txBody>
          <a:bodyPr wrap="square" rtlCol="0">
            <a:spAutoFit/>
          </a:bodyPr>
          <a:lstStyle/>
          <a:p>
            <a:r>
              <a:rPr lang="en-US" dirty="0" err="1"/>
              <a:t>Curiace</a:t>
            </a:r>
            <a:endParaRPr lang="en-US" dirty="0"/>
          </a:p>
        </p:txBody>
      </p:sp>
      <p:sp>
        <p:nvSpPr>
          <p:cNvPr id="17" name="TextBox 16"/>
          <p:cNvSpPr txBox="1"/>
          <p:nvPr/>
        </p:nvSpPr>
        <p:spPr>
          <a:xfrm>
            <a:off x="5668073" y="1534873"/>
            <a:ext cx="1345240" cy="300082"/>
          </a:xfrm>
          <a:prstGeom prst="rect">
            <a:avLst/>
          </a:prstGeom>
          <a:noFill/>
        </p:spPr>
        <p:txBody>
          <a:bodyPr wrap="none" rtlCol="0">
            <a:spAutoFit/>
          </a:bodyPr>
          <a:lstStyle/>
          <a:p>
            <a:r>
              <a:rPr lang="en-US" dirty="0"/>
              <a:t>Le </a:t>
            </a:r>
            <a:r>
              <a:rPr lang="en-US" dirty="0" err="1"/>
              <a:t>vieil</a:t>
            </a:r>
            <a:r>
              <a:rPr lang="en-US" dirty="0"/>
              <a:t> Horace</a:t>
            </a:r>
          </a:p>
        </p:txBody>
      </p:sp>
    </p:spTree>
    <p:extLst>
      <p:ext uri="{BB962C8B-B14F-4D97-AF65-F5344CB8AC3E}">
        <p14:creationId xmlns:p14="http://schemas.microsoft.com/office/powerpoint/2010/main" val="8185294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fermeté</a:t>
            </a:r>
            <a:r>
              <a:rPr lang="en-US" b="0" i="0" u="none" strike="noStrike" baseline="0" dirty="0">
                <a:latin typeface="Times New Roman" charset="0"/>
              </a:rPr>
              <a:t> </a:t>
            </a:r>
            <a:r>
              <a:rPr lang="en-US" b="0" i="0" u="none" strike="noStrike" baseline="0" dirty="0" err="1">
                <a:latin typeface="Times New Roman" charset="0"/>
              </a:rPr>
              <a:t>tient</a:t>
            </a:r>
            <a:r>
              <a:rPr lang="en-US" b="0" i="0" u="none" strike="noStrike" baseline="0" dirty="0">
                <a:latin typeface="Times New Roman" charset="0"/>
              </a:rPr>
              <a:t> un </a:t>
            </a:r>
            <a:r>
              <a:rPr lang="en-US" b="0" i="0" u="none" strike="noStrike" baseline="0" dirty="0" err="1">
                <a:latin typeface="Times New Roman" charset="0"/>
              </a:rPr>
              <a:t>peu</a:t>
            </a:r>
            <a:r>
              <a:rPr lang="en-US" b="0" i="0" u="none" strike="noStrike" baseline="0" dirty="0">
                <a:latin typeface="Times New Roman" charset="0"/>
              </a:rPr>
              <a:t> du </a:t>
            </a:r>
            <a:r>
              <a:rPr lang="en-US" b="0" i="0" u="none" strike="noStrike" baseline="0" dirty="0" err="1">
                <a:latin typeface="Times New Roman" charset="0"/>
              </a:rPr>
              <a:t>barbare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Peu</a:t>
            </a:r>
            <a:r>
              <a:rPr lang="en-US" b="0" i="0" u="none" strike="noStrike" baseline="0" dirty="0">
                <a:latin typeface="Times New Roman" charset="0"/>
              </a:rPr>
              <a:t>, </a:t>
            </a:r>
            <a:r>
              <a:rPr lang="en-US" b="0" i="0" u="none" strike="noStrike" baseline="0" dirty="0" err="1">
                <a:latin typeface="Times New Roman" charset="0"/>
              </a:rPr>
              <a:t>même</a:t>
            </a:r>
            <a:r>
              <a:rPr lang="en-US" b="0" i="0" u="none" strike="noStrike" baseline="0" dirty="0">
                <a:latin typeface="Times New Roman" charset="0"/>
              </a:rPr>
              <a:t> des grands </a:t>
            </a:r>
            <a:r>
              <a:rPr lang="en-US" b="0" i="0" u="none" strike="noStrike" baseline="0" dirty="0" err="1">
                <a:latin typeface="Times New Roman" charset="0"/>
              </a:rPr>
              <a:t>coeurs</a:t>
            </a:r>
            <a:r>
              <a:rPr lang="en-US" b="0" i="0" u="none" strike="noStrike" baseline="0" dirty="0">
                <a:latin typeface="Times New Roman" charset="0"/>
              </a:rPr>
              <a:t>, </a:t>
            </a:r>
            <a:r>
              <a:rPr lang="en-US" b="0" i="0" u="none" strike="noStrike" baseline="0" dirty="0" err="1">
                <a:latin typeface="Times New Roman" charset="0"/>
              </a:rPr>
              <a:t>tireraient</a:t>
            </a:r>
            <a:r>
              <a:rPr lang="en-US" b="0" i="0" u="none" strike="noStrike" baseline="0" dirty="0">
                <a:latin typeface="Times New Roman" charset="0"/>
              </a:rPr>
              <a:t> </a:t>
            </a:r>
            <a:r>
              <a:rPr lang="en-US" b="0" i="0" u="none" strike="noStrike" baseline="0" dirty="0" err="1">
                <a:latin typeface="Times New Roman" charset="0"/>
              </a:rPr>
              <a:t>vanité</a:t>
            </a:r>
            <a:br>
              <a:rPr lang="en-US" b="0" i="0" u="none" strike="noStrike" baseline="0" dirty="0">
                <a:latin typeface="Times New Roman" charset="0"/>
              </a:rPr>
            </a:br>
            <a:r>
              <a:rPr lang="en-US" b="0" i="0" u="none" strike="noStrike" baseline="0" dirty="0" err="1">
                <a:latin typeface="Times New Roman" charset="0"/>
              </a:rPr>
              <a:t>D’aller</a:t>
            </a:r>
            <a:r>
              <a:rPr lang="en-US" b="0" i="0" u="none" strike="noStrike" baseline="0" dirty="0">
                <a:latin typeface="Times New Roman" charset="0"/>
              </a:rPr>
              <a:t> par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chemin</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l’immortalité</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But your resolve seems barbaric: few would be proud</a:t>
            </a:r>
          </a:p>
          <a:p>
            <a:r>
              <a:rPr lang="en-US" dirty="0"/>
              <a:t>to take this road to immortality.</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1644665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quelque</a:t>
            </a:r>
            <a:r>
              <a:rPr lang="en-US" b="0" i="0" u="none" strike="noStrike" baseline="0" dirty="0">
                <a:latin typeface="Times New Roman" charset="0"/>
              </a:rPr>
              <a:t> prix </a:t>
            </a:r>
            <a:r>
              <a:rPr lang="en-US" b="0" i="0" u="none" strike="noStrike" baseline="0" dirty="0" err="1">
                <a:latin typeface="Times New Roman" charset="0"/>
              </a:rPr>
              <a:t>qu’on</a:t>
            </a:r>
            <a:r>
              <a:rPr lang="en-US" b="0" i="0" u="none" strike="noStrike" baseline="0" dirty="0">
                <a:latin typeface="Times New Roman" charset="0"/>
              </a:rPr>
              <a:t> </a:t>
            </a:r>
            <a:r>
              <a:rPr lang="en-US" b="0" i="0" u="none" strike="noStrike" baseline="0" dirty="0" err="1">
                <a:latin typeface="Times New Roman" charset="0"/>
              </a:rPr>
              <a:t>mette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telle</a:t>
            </a:r>
            <a:r>
              <a:rPr lang="en-US" b="0" i="0" u="none" strike="noStrike" baseline="0" dirty="0">
                <a:latin typeface="Times New Roman" charset="0"/>
              </a:rPr>
              <a:t> </a:t>
            </a:r>
            <a:r>
              <a:rPr lang="en-US" b="0" i="0" u="none" strike="noStrike" baseline="0" dirty="0" err="1">
                <a:latin typeface="Times New Roman" charset="0"/>
              </a:rPr>
              <a:t>fumée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L’obscurité</a:t>
            </a:r>
            <a:r>
              <a:rPr lang="en-US" b="0" i="0" u="none" strike="noStrike" baseline="0" dirty="0">
                <a:latin typeface="Times New Roman" charset="0"/>
              </a:rPr>
              <a:t> </a:t>
            </a:r>
            <a:r>
              <a:rPr lang="en-US" b="0" i="0" u="none" strike="noStrike" baseline="0" dirty="0" err="1">
                <a:latin typeface="Times New Roman" charset="0"/>
              </a:rPr>
              <a:t>vaut</a:t>
            </a:r>
            <a:r>
              <a:rPr lang="en-US" b="0" i="0" u="none" strike="noStrike" baseline="0" dirty="0">
                <a:latin typeface="Times New Roman" charset="0"/>
              </a:rPr>
              <a:t> </a:t>
            </a:r>
            <a:r>
              <a:rPr lang="en-US" b="0" i="0" u="none" strike="noStrike" baseline="0" dirty="0" err="1">
                <a:latin typeface="Times New Roman" charset="0"/>
              </a:rPr>
              <a:t>mieux</a:t>
            </a:r>
            <a:r>
              <a:rPr lang="en-US" b="0" i="0" u="none" strike="noStrike" baseline="0" dirty="0">
                <a:latin typeface="Times New Roman" charset="0"/>
              </a:rPr>
              <a:t> que </a:t>
            </a:r>
            <a:r>
              <a:rPr lang="en-US" b="0" i="0" u="none" strike="noStrike" baseline="0" dirty="0" err="1">
                <a:latin typeface="Times New Roman" charset="0"/>
              </a:rPr>
              <a:t>tant</a:t>
            </a:r>
            <a:r>
              <a:rPr lang="en-US" b="0" i="0" u="none" strike="noStrike" baseline="0" dirty="0">
                <a:latin typeface="Times New Roman" charset="0"/>
              </a:rPr>
              <a:t> de </a:t>
            </a:r>
            <a:r>
              <a:rPr lang="en-US" b="0" i="0" u="none" strike="noStrike" baseline="0" dirty="0" err="1">
                <a:latin typeface="Times New Roman" charset="0"/>
              </a:rPr>
              <a:t>renommée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01585"/>
          </a:xfrm>
        </p:spPr>
        <p:txBody>
          <a:bodyPr/>
          <a:lstStyle/>
          <a:p>
            <a:r>
              <a:rPr lang="en-US" dirty="0"/>
              <a:t>Obscurity would be better than such fame.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1712677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Pour </a:t>
            </a:r>
            <a:r>
              <a:rPr lang="en-US" b="0" i="0" u="none" strike="noStrike" baseline="0" dirty="0" err="1">
                <a:latin typeface="Times New Roman" charset="0"/>
              </a:rPr>
              <a:t>moi</a:t>
            </a:r>
            <a:r>
              <a:rPr lang="en-US" b="0" i="0" u="none" strike="noStrike" baseline="0" dirty="0">
                <a:latin typeface="Times New Roman" charset="0"/>
              </a:rPr>
              <a:t>, je </a:t>
            </a:r>
            <a:r>
              <a:rPr lang="en-US" b="0" i="0" u="none" strike="noStrike" baseline="0" dirty="0" err="1">
                <a:latin typeface="Times New Roman" charset="0"/>
              </a:rPr>
              <a:t>l’ose</a:t>
            </a:r>
            <a:r>
              <a:rPr lang="en-US" b="0" i="0" u="none" strike="noStrike" baseline="0" dirty="0">
                <a:latin typeface="Times New Roman" charset="0"/>
              </a:rPr>
              <a:t> dire, et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l’avez</a:t>
            </a:r>
            <a:r>
              <a:rPr lang="en-US" b="0" i="0" u="none" strike="noStrike" baseline="0" dirty="0">
                <a:latin typeface="Times New Roman" charset="0"/>
              </a:rPr>
              <a:t> </a:t>
            </a:r>
            <a:r>
              <a:rPr lang="en-US" b="0" i="0" u="none" strike="noStrike" baseline="0" dirty="0" err="1">
                <a:latin typeface="Times New Roman" charset="0"/>
              </a:rPr>
              <a:t>pu</a:t>
            </a:r>
            <a:r>
              <a:rPr lang="en-US" b="0" i="0" u="none" strike="noStrike" baseline="0" dirty="0">
                <a:latin typeface="Times New Roman" charset="0"/>
              </a:rPr>
              <a:t> </a:t>
            </a:r>
            <a:r>
              <a:rPr lang="en-US" b="0" i="0" u="none" strike="noStrike" baseline="0" dirty="0" err="1">
                <a:latin typeface="Times New Roman" charset="0"/>
              </a:rPr>
              <a:t>voir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n’ai</a:t>
            </a:r>
            <a:r>
              <a:rPr lang="en-US" b="0" i="0" u="none" strike="noStrike" baseline="0" dirty="0">
                <a:latin typeface="Times New Roman" charset="0"/>
              </a:rPr>
              <a:t> point </a:t>
            </a:r>
            <a:r>
              <a:rPr lang="en-US" b="0" i="0" u="none" strike="noStrike" baseline="0" dirty="0" err="1">
                <a:latin typeface="Times New Roman" charset="0"/>
              </a:rPr>
              <a:t>consulté</a:t>
            </a:r>
            <a:r>
              <a:rPr lang="en-US" b="0" i="0" u="none" strike="noStrike" baseline="0" dirty="0">
                <a:latin typeface="Times New Roman" charset="0"/>
              </a:rPr>
              <a:t> pour </a:t>
            </a:r>
            <a:r>
              <a:rPr lang="en-US" b="0" i="0" u="none" strike="noStrike" baseline="0" dirty="0" err="1">
                <a:latin typeface="Times New Roman" charset="0"/>
              </a:rPr>
              <a:t>suivre</a:t>
            </a:r>
            <a:r>
              <a:rPr lang="en-US" b="0" i="0" u="none" strike="noStrike" baseline="0" dirty="0">
                <a:latin typeface="Times New Roman" charset="0"/>
              </a:rPr>
              <a:t> mon devoir ;</a:t>
            </a:r>
            <a:br>
              <a:rPr lang="en-US" b="0" i="0" u="none" strike="noStrike" baseline="0" dirty="0">
                <a:latin typeface="Times New Roman" charset="0"/>
              </a:rPr>
            </a:br>
            <a:r>
              <a:rPr lang="en-US" b="0" i="0" u="none" strike="noStrike" baseline="0" dirty="0">
                <a:latin typeface="Times New Roman" charset="0"/>
              </a:rPr>
              <a:t>Notre longue </a:t>
            </a:r>
            <a:r>
              <a:rPr lang="en-US" b="0" i="0" u="none" strike="noStrike" baseline="0" dirty="0" err="1">
                <a:latin typeface="Times New Roman" charset="0"/>
              </a:rPr>
              <a:t>amitié</a:t>
            </a:r>
            <a:r>
              <a:rPr lang="en-US" b="0" i="0" u="none" strike="noStrike" baseline="0" dirty="0">
                <a:latin typeface="Times New Roman" charset="0"/>
              </a:rPr>
              <a:t>, </a:t>
            </a:r>
            <a:r>
              <a:rPr lang="en-US" b="0" i="0" u="none" strike="noStrike" baseline="0" dirty="0" err="1">
                <a:latin typeface="Times New Roman" charset="0"/>
              </a:rPr>
              <a:t>l’amour</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a:t>
            </a:r>
            <a:r>
              <a:rPr lang="en-US" b="0" i="0" u="none" strike="noStrike" baseline="0" dirty="0" err="1">
                <a:latin typeface="Times New Roman" charset="0"/>
              </a:rPr>
              <a:t>l’alliance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N’ont</a:t>
            </a:r>
            <a:r>
              <a:rPr lang="en-US" b="0" i="0" u="none" strike="noStrike" baseline="0" dirty="0">
                <a:latin typeface="Times New Roman" charset="0"/>
              </a:rPr>
              <a:t> </a:t>
            </a:r>
            <a:r>
              <a:rPr lang="en-US" b="0" i="0" u="none" strike="noStrike" baseline="0" dirty="0" err="1">
                <a:latin typeface="Times New Roman" charset="0"/>
              </a:rPr>
              <a:t>pu</a:t>
            </a:r>
            <a:r>
              <a:rPr lang="en-US" b="0" i="0" u="none" strike="noStrike" baseline="0" dirty="0">
                <a:latin typeface="Times New Roman" charset="0"/>
              </a:rPr>
              <a:t> </a:t>
            </a:r>
            <a:r>
              <a:rPr lang="en-US" b="0" i="0" u="none" strike="noStrike" baseline="0" dirty="0" err="1">
                <a:latin typeface="Times New Roman" charset="0"/>
              </a:rPr>
              <a:t>mettre</a:t>
            </a:r>
            <a:r>
              <a:rPr lang="en-US" b="0" i="0" u="none" strike="noStrike" baseline="0" dirty="0">
                <a:latin typeface="Times New Roman" charset="0"/>
              </a:rPr>
              <a:t> un moment mon esprit </a:t>
            </a:r>
            <a:r>
              <a:rPr lang="en-US" b="0" i="0" u="none" strike="noStrike" baseline="0" dirty="0" err="1">
                <a:latin typeface="Times New Roman" charset="0"/>
              </a:rPr>
              <a:t>en</a:t>
            </a:r>
            <a:r>
              <a:rPr lang="en-US" b="0" i="0" u="none" strike="noStrike" baseline="0" dirty="0">
                <a:latin typeface="Times New Roman" charset="0"/>
              </a:rPr>
              <a:t> balance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I accepted my duty without hesitating,</a:t>
            </a:r>
          </a:p>
          <a:p>
            <a:r>
              <a:rPr lang="en-US" dirty="0"/>
              <a:t>in spite of long friendship, love, marriage.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66147844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Et </a:t>
            </a:r>
            <a:r>
              <a:rPr lang="en-US" b="0" i="0" u="none" strike="noStrike" baseline="0" dirty="0" err="1">
                <a:latin typeface="Times New Roman" charset="0"/>
              </a:rPr>
              <a:t>puisque</a:t>
            </a:r>
            <a:r>
              <a:rPr lang="en-US" b="0" i="0" u="none" strike="noStrike" baseline="0" dirty="0">
                <a:latin typeface="Times New Roman" charset="0"/>
              </a:rPr>
              <a:t> par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choix</a:t>
            </a:r>
            <a:r>
              <a:rPr lang="en-US" b="0" i="0" u="none" strike="noStrike" baseline="0" dirty="0">
                <a:latin typeface="Times New Roman" charset="0"/>
              </a:rPr>
              <a:t> </a:t>
            </a:r>
            <a:r>
              <a:rPr lang="en-US" b="0" i="0" u="none" strike="noStrike" baseline="0" dirty="0" err="1">
                <a:latin typeface="Times New Roman" charset="0"/>
              </a:rPr>
              <a:t>Albe</a:t>
            </a:r>
            <a:r>
              <a:rPr lang="en-US" b="0" i="0" u="none" strike="noStrike" baseline="0" dirty="0">
                <a:latin typeface="Times New Roman" charset="0"/>
              </a:rPr>
              <a:t> </a:t>
            </a:r>
            <a:r>
              <a:rPr lang="en-US" b="0" i="0" u="none" strike="noStrike" baseline="0" dirty="0" err="1">
                <a:latin typeface="Times New Roman" charset="0"/>
              </a:rPr>
              <a:t>montre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effet</a:t>
            </a:r>
            <a:br>
              <a:rPr lang="en-US" b="0" i="0" u="none" strike="noStrike" baseline="0" dirty="0">
                <a:latin typeface="Times New Roman" charset="0"/>
              </a:rPr>
            </a:br>
            <a:r>
              <a:rPr lang="en-US" b="0" i="0" u="none" strike="noStrike" baseline="0" dirty="0" err="1">
                <a:latin typeface="Times New Roman" charset="0"/>
              </a:rPr>
              <a:t>Qu’elle</a:t>
            </a:r>
            <a:r>
              <a:rPr lang="en-US" b="0" i="0" u="none" strike="noStrike" baseline="0" dirty="0">
                <a:latin typeface="Times New Roman" charset="0"/>
              </a:rPr>
              <a:t> </a:t>
            </a:r>
            <a:r>
              <a:rPr lang="en-US" b="0" i="0" u="none" strike="noStrike" baseline="0" dirty="0" err="1">
                <a:latin typeface="Times New Roman" charset="0"/>
              </a:rPr>
              <a:t>m’estime</a:t>
            </a:r>
            <a:r>
              <a:rPr lang="en-US" b="0" i="0" u="none" strike="noStrike" baseline="0" dirty="0">
                <a:latin typeface="Times New Roman" charset="0"/>
              </a:rPr>
              <a:t> </a:t>
            </a:r>
            <a:r>
              <a:rPr lang="en-US" b="0" i="0" u="none" strike="noStrike" baseline="0" dirty="0" err="1">
                <a:latin typeface="Times New Roman" charset="0"/>
              </a:rPr>
              <a:t>autant</a:t>
            </a:r>
            <a:r>
              <a:rPr lang="en-US" b="0" i="0" u="none" strike="noStrike" baseline="0" dirty="0">
                <a:latin typeface="Times New Roman" charset="0"/>
              </a:rPr>
              <a:t> que Rome </a:t>
            </a:r>
            <a:r>
              <a:rPr lang="en-US" b="0" i="0" u="none" strike="noStrike" baseline="0" dirty="0" err="1">
                <a:latin typeface="Times New Roman" charset="0"/>
              </a:rPr>
              <a:t>vous</a:t>
            </a:r>
            <a:r>
              <a:rPr lang="en-US" b="0" i="0" u="none" strike="noStrike" baseline="0" dirty="0">
                <a:latin typeface="Times New Roman" charset="0"/>
              </a:rPr>
              <a:t> a fait,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crois</a:t>
            </a:r>
            <a:r>
              <a:rPr lang="en-US" b="0" i="0" u="none" strike="noStrike" baseline="0" dirty="0">
                <a:latin typeface="Times New Roman" charset="0"/>
              </a:rPr>
              <a:t> faire pour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autant</a:t>
            </a:r>
            <a:r>
              <a:rPr lang="en-US" b="0" i="0" u="none" strike="noStrike" baseline="0" dirty="0">
                <a:latin typeface="Times New Roman" charset="0"/>
              </a:rPr>
              <a:t> que </a:t>
            </a:r>
            <a:r>
              <a:rPr lang="en-US" b="0" i="0" u="none" strike="noStrike" baseline="0" dirty="0" err="1">
                <a:latin typeface="Times New Roman" charset="0"/>
              </a:rPr>
              <a:t>vous</a:t>
            </a:r>
            <a:r>
              <a:rPr lang="en-US" b="0" i="0" u="none" strike="noStrike" baseline="0" dirty="0">
                <a:latin typeface="Times New Roman" charset="0"/>
              </a:rPr>
              <a:t> pour Rome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09416"/>
          </a:xfrm>
        </p:spPr>
        <p:txBody>
          <a:bodyPr/>
          <a:lstStyle/>
          <a:p>
            <a:r>
              <a:rPr lang="en-US" dirty="0"/>
              <a:t>And since Alba chose me, as Rome chose you, I mean</a:t>
            </a:r>
          </a:p>
          <a:p>
            <a:r>
              <a:rPr lang="en-US" dirty="0"/>
              <a:t>to do as much for her as you for Rome.</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7383631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J’ai</a:t>
            </a:r>
            <a:r>
              <a:rPr lang="en-US" b="0" i="0" u="none" strike="noStrike" baseline="0" dirty="0">
                <a:latin typeface="Times New Roman" charset="0"/>
              </a:rPr>
              <a:t> le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aussi</a:t>
            </a:r>
            <a:r>
              <a:rPr lang="en-US" b="0" i="0" u="none" strike="noStrike" baseline="0" dirty="0">
                <a:latin typeface="Times New Roman" charset="0"/>
              </a:rPr>
              <a:t> bon, </a:t>
            </a: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enfin</a:t>
            </a:r>
            <a:r>
              <a:rPr lang="en-US" b="0" i="0" u="none" strike="noStrike" baseline="0" dirty="0">
                <a:latin typeface="Times New Roman" charset="0"/>
              </a:rPr>
              <a:t> je </a:t>
            </a:r>
            <a:r>
              <a:rPr lang="en-US" b="0" i="0" u="none" strike="noStrike" baseline="0" dirty="0" err="1">
                <a:latin typeface="Times New Roman" charset="0"/>
              </a:rPr>
              <a:t>suis</a:t>
            </a:r>
            <a:r>
              <a:rPr lang="en-US" b="0" i="0" u="none" strike="noStrike" baseline="0" dirty="0">
                <a:latin typeface="Times New Roman" charset="0"/>
              </a:rPr>
              <a:t> homme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vois</a:t>
            </a:r>
            <a:r>
              <a:rPr lang="en-US" b="0" i="0" u="none" strike="noStrike" baseline="0" dirty="0">
                <a:latin typeface="Times New Roman" charset="0"/>
              </a:rPr>
              <a:t> que </a:t>
            </a:r>
            <a:r>
              <a:rPr lang="en-US" b="0" i="0" u="none" strike="noStrike" baseline="0" dirty="0" err="1">
                <a:latin typeface="Times New Roman" charset="0"/>
              </a:rPr>
              <a:t>votre</a:t>
            </a:r>
            <a:r>
              <a:rPr lang="en-US" b="0" i="0" u="none" strike="noStrike" baseline="0" dirty="0">
                <a:latin typeface="Times New Roman" charset="0"/>
              </a:rPr>
              <a:t> </a:t>
            </a:r>
            <a:r>
              <a:rPr lang="en-US" b="0" i="0" u="none" strike="noStrike" baseline="0" dirty="0" err="1">
                <a:latin typeface="Times New Roman" charset="0"/>
              </a:rPr>
              <a:t>honneur</a:t>
            </a:r>
            <a:r>
              <a:rPr lang="en-US" b="0" i="0" u="none" strike="noStrike" baseline="0" dirty="0">
                <a:latin typeface="Times New Roman" charset="0"/>
              </a:rPr>
              <a:t> </a:t>
            </a:r>
            <a:r>
              <a:rPr lang="en-US" b="0" i="0" u="none" strike="noStrike" baseline="0" dirty="0" err="1">
                <a:latin typeface="Times New Roman" charset="0"/>
              </a:rPr>
              <a:t>demande</a:t>
            </a:r>
            <a:r>
              <a:rPr lang="en-US" b="0" i="0" u="none" strike="noStrike" baseline="0" dirty="0">
                <a:latin typeface="Times New Roman" charset="0"/>
              </a:rPr>
              <a:t> tout mon sang,</a:t>
            </a:r>
            <a:br>
              <a:rPr lang="en-US" b="0" i="0" u="none" strike="noStrike" baseline="0" dirty="0">
                <a:latin typeface="Times New Roman" charset="0"/>
              </a:rPr>
            </a:br>
            <a:r>
              <a:rPr lang="en-US" b="0" i="0" u="none" strike="noStrike" baseline="0" dirty="0">
                <a:latin typeface="Times New Roman" charset="0"/>
              </a:rPr>
              <a:t>Que tout le mien </a:t>
            </a:r>
            <a:r>
              <a:rPr lang="en-US" b="0" i="0" u="none" strike="noStrike" baseline="0" dirty="0" err="1">
                <a:latin typeface="Times New Roman" charset="0"/>
              </a:rPr>
              <a:t>consiste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percer</a:t>
            </a:r>
            <a:r>
              <a:rPr lang="en-US" b="0" i="0" u="none" strike="noStrike" baseline="0" dirty="0">
                <a:latin typeface="Times New Roman" charset="0"/>
              </a:rPr>
              <a:t> le </a:t>
            </a:r>
            <a:r>
              <a:rPr lang="en-US" b="0" i="0" u="none" strike="noStrike" baseline="0" dirty="0" err="1">
                <a:latin typeface="Times New Roman" charset="0"/>
              </a:rPr>
              <a:t>flanc</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Près</a:t>
            </a:r>
            <a:r>
              <a:rPr lang="en-US" b="0" i="0" u="none" strike="noStrike" baseline="0" dirty="0">
                <a:latin typeface="Times New Roman" charset="0"/>
              </a:rPr>
              <a:t> </a:t>
            </a:r>
            <a:r>
              <a:rPr lang="en-US" b="0" i="0" u="none" strike="noStrike" baseline="0" dirty="0" err="1">
                <a:latin typeface="Times New Roman" charset="0"/>
              </a:rPr>
              <a:t>d’épouser</a:t>
            </a:r>
            <a:r>
              <a:rPr lang="en-US" b="0" i="0" u="none" strike="noStrike" baseline="0" dirty="0">
                <a:latin typeface="Times New Roman" charset="0"/>
              </a:rPr>
              <a:t> la </a:t>
            </a:r>
            <a:r>
              <a:rPr lang="en-US" b="0" i="0" u="none" strike="noStrike" baseline="0" dirty="0" err="1">
                <a:latin typeface="Times New Roman" charset="0"/>
              </a:rPr>
              <a:t>soeur</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tuer</a:t>
            </a:r>
            <a:r>
              <a:rPr lang="en-US" b="0" i="0" u="none" strike="noStrike" baseline="0" dirty="0">
                <a:latin typeface="Times New Roman" charset="0"/>
              </a:rPr>
              <a:t> le frère,</a:t>
            </a:r>
            <a:br>
              <a:rPr lang="en-US" b="0" i="0" u="none" strike="noStrike" baseline="0" dirty="0">
                <a:latin typeface="Times New Roman" charset="0"/>
              </a:rPr>
            </a:br>
            <a:r>
              <a:rPr lang="en-US" b="0" i="0" u="none" strike="noStrike" baseline="0" dirty="0">
                <a:latin typeface="Times New Roman" charset="0"/>
              </a:rPr>
              <a:t>Et que pour mon pays </a:t>
            </a:r>
            <a:r>
              <a:rPr lang="en-US" b="0" i="0" u="none" strike="noStrike" baseline="0" dirty="0" err="1">
                <a:latin typeface="Times New Roman" charset="0"/>
              </a:rPr>
              <a:t>j’ai</a:t>
            </a:r>
            <a:r>
              <a:rPr lang="en-US" b="0" i="0" u="none" strike="noStrike" baseline="0" dirty="0">
                <a:latin typeface="Times New Roman" charset="0"/>
              </a:rPr>
              <a:t> le sort </a:t>
            </a:r>
            <a:r>
              <a:rPr lang="en-US" b="0" i="0" u="none" strike="noStrike" baseline="0" dirty="0" err="1">
                <a:latin typeface="Times New Roman" charset="0"/>
              </a:rPr>
              <a:t>si</a:t>
            </a:r>
            <a:r>
              <a:rPr lang="en-US" b="0" i="0" u="none" strike="noStrike" baseline="0" dirty="0">
                <a:latin typeface="Times New Roman" charset="0"/>
              </a:rPr>
              <a:t> contraire.</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17248"/>
          </a:xfrm>
        </p:spPr>
        <p:txBody>
          <a:bodyPr/>
          <a:lstStyle/>
          <a:p>
            <a:r>
              <a:rPr lang="en-US" dirty="0"/>
              <a:t>I am as loyal as you: but I am still human!</a:t>
            </a:r>
          </a:p>
          <a:p>
            <a:r>
              <a:rPr lang="en-US" dirty="0" err="1"/>
              <a:t>Honour</a:t>
            </a:r>
            <a:r>
              <a:rPr lang="en-US" dirty="0"/>
              <a:t> forces us to try to kill each other:</a:t>
            </a:r>
          </a:p>
          <a:p>
            <a:r>
              <a:rPr lang="en-US" dirty="0"/>
              <a:t>my country demands I kill my lover’s brother.</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5093530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Encor</a:t>
            </a:r>
            <a:r>
              <a:rPr lang="en-US" b="0" i="0" u="none" strike="noStrike" baseline="0" dirty="0">
                <a:latin typeface="Times New Roman" charset="0"/>
              </a:rPr>
              <a:t> </a:t>
            </a:r>
            <a:r>
              <a:rPr lang="en-US" b="0" i="0" u="none" strike="noStrike" baseline="0" dirty="0" err="1">
                <a:latin typeface="Times New Roman" charset="0"/>
              </a:rPr>
              <a:t>qu’à</a:t>
            </a:r>
            <a:r>
              <a:rPr lang="en-US" b="0" i="0" u="none" strike="noStrike" baseline="0" dirty="0">
                <a:latin typeface="Times New Roman" charset="0"/>
              </a:rPr>
              <a:t> mon devoir je </a:t>
            </a:r>
            <a:r>
              <a:rPr lang="en-US" b="0" i="0" u="none" strike="noStrike" baseline="0" dirty="0" err="1">
                <a:latin typeface="Times New Roman" charset="0"/>
              </a:rPr>
              <a:t>coure</a:t>
            </a:r>
            <a:r>
              <a:rPr lang="en-US" b="0" i="0" u="none" strike="noStrike" baseline="0" dirty="0">
                <a:latin typeface="Times New Roman" charset="0"/>
              </a:rPr>
              <a:t> sans </a:t>
            </a:r>
            <a:r>
              <a:rPr lang="en-US" b="0" i="0" u="none" strike="noStrike" baseline="0" dirty="0" err="1">
                <a:latin typeface="Times New Roman" charset="0"/>
              </a:rPr>
              <a:t>terreur</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Mon </a:t>
            </a:r>
            <a:r>
              <a:rPr lang="en-US" b="0" i="0" u="none" strike="noStrike" baseline="0" dirty="0" err="1">
                <a:latin typeface="Times New Roman" charset="0"/>
              </a:rPr>
              <a:t>coeur</a:t>
            </a:r>
            <a:r>
              <a:rPr lang="en-US" b="0" i="0" u="none" strike="noStrike" baseline="0" dirty="0">
                <a:latin typeface="Times New Roman" charset="0"/>
              </a:rPr>
              <a:t> </a:t>
            </a:r>
            <a:r>
              <a:rPr lang="en-US" b="0" i="0" u="none" strike="noStrike" baseline="0" dirty="0" err="1">
                <a:latin typeface="Times New Roman" charset="0"/>
              </a:rPr>
              <a:t>s’en</a:t>
            </a:r>
            <a:r>
              <a:rPr lang="en-US" b="0" i="0" u="none" strike="noStrike" baseline="0" dirty="0">
                <a:latin typeface="Times New Roman" charset="0"/>
              </a:rPr>
              <a:t> </a:t>
            </a:r>
            <a:r>
              <a:rPr lang="en-US" b="0" i="0" u="none" strike="noStrike" baseline="0" dirty="0" err="1">
                <a:latin typeface="Times New Roman" charset="0"/>
              </a:rPr>
              <a:t>effarouche</a:t>
            </a:r>
            <a:r>
              <a:rPr lang="en-US" b="0" i="0" u="none" strike="noStrike" baseline="0" dirty="0">
                <a:latin typeface="Times New Roman" charset="0"/>
              </a:rPr>
              <a:t>, et </a:t>
            </a:r>
            <a:r>
              <a:rPr lang="en-US" b="0" i="0" u="none" strike="noStrike" baseline="0" dirty="0" err="1">
                <a:latin typeface="Times New Roman" charset="0"/>
              </a:rPr>
              <a:t>j’en</a:t>
            </a:r>
            <a:r>
              <a:rPr lang="en-US" b="0" i="0" u="none" strike="noStrike" baseline="0" dirty="0">
                <a:latin typeface="Times New Roman" charset="0"/>
              </a:rPr>
              <a:t> </a:t>
            </a:r>
            <a:r>
              <a:rPr lang="en-US" b="0" i="0" u="none" strike="noStrike" baseline="0" dirty="0" err="1">
                <a:latin typeface="Times New Roman" charset="0"/>
              </a:rPr>
              <a:t>frémis</a:t>
            </a:r>
            <a:r>
              <a:rPr lang="en-US" b="0" i="0" u="none" strike="noStrike" baseline="0" dirty="0">
                <a:latin typeface="Times New Roman" charset="0"/>
              </a:rPr>
              <a:t> </a:t>
            </a:r>
            <a:r>
              <a:rPr lang="en-US" b="0" i="0" u="none" strike="noStrike" baseline="0" dirty="0" err="1">
                <a:latin typeface="Times New Roman" charset="0"/>
              </a:rPr>
              <a:t>d’horreur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J’ai</a:t>
            </a:r>
            <a:r>
              <a:rPr lang="en-US" b="0" i="0" u="none" strike="noStrike" baseline="0" dirty="0">
                <a:latin typeface="Times New Roman" charset="0"/>
              </a:rPr>
              <a:t> </a:t>
            </a:r>
            <a:r>
              <a:rPr lang="en-US" b="0" i="0" u="none" strike="noStrike" baseline="0" dirty="0" err="1">
                <a:latin typeface="Times New Roman" charset="0"/>
              </a:rPr>
              <a:t>pitié</a:t>
            </a:r>
            <a:r>
              <a:rPr lang="en-US" b="0" i="0" u="none" strike="noStrike" baseline="0" dirty="0">
                <a:latin typeface="Times New Roman" charset="0"/>
              </a:rPr>
              <a:t> de </a:t>
            </a:r>
            <a:r>
              <a:rPr lang="en-US" b="0" i="0" u="none" strike="noStrike" baseline="0" dirty="0" err="1">
                <a:latin typeface="Times New Roman" charset="0"/>
              </a:rPr>
              <a:t>moi-même</a:t>
            </a:r>
            <a:r>
              <a:rPr lang="en-US" b="0" i="0" u="none" strike="noStrike" baseline="0" dirty="0">
                <a:latin typeface="Times New Roman" charset="0"/>
              </a:rPr>
              <a:t>, et </a:t>
            </a:r>
            <a:r>
              <a:rPr lang="en-US" b="0" i="0" u="none" strike="noStrike" baseline="0" dirty="0" err="1">
                <a:latin typeface="Times New Roman" charset="0"/>
              </a:rPr>
              <a:t>jette</a:t>
            </a:r>
            <a:r>
              <a:rPr lang="en-US" b="0" i="0" u="none" strike="noStrike" baseline="0" dirty="0">
                <a:latin typeface="Times New Roman" charset="0"/>
              </a:rPr>
              <a:t> un </a:t>
            </a:r>
            <a:r>
              <a:rPr lang="en-US" b="0" i="0" u="none" strike="noStrike" baseline="0" dirty="0" err="1">
                <a:latin typeface="Times New Roman" charset="0"/>
              </a:rPr>
              <a:t>oeil</a:t>
            </a:r>
            <a:r>
              <a:rPr lang="en-US" b="0" i="0" u="none" strike="noStrike" baseline="0" dirty="0">
                <a:latin typeface="Times New Roman" charset="0"/>
              </a:rPr>
              <a:t> </a:t>
            </a:r>
            <a:r>
              <a:rPr lang="en-US" b="0" i="0" u="none" strike="noStrike" baseline="0" dirty="0" err="1">
                <a:latin typeface="Times New Roman" charset="0"/>
              </a:rPr>
              <a:t>d’envie</a:t>
            </a:r>
            <a:br>
              <a:rPr lang="en-US" b="0" i="0" u="none" strike="noStrike" baseline="0" dirty="0">
                <a:latin typeface="Times New Roman" charset="0"/>
              </a:rPr>
            </a:br>
            <a:r>
              <a:rPr lang="en-US" b="0" i="0" u="none" strike="noStrike" baseline="0" dirty="0">
                <a:latin typeface="Times New Roman" charset="0"/>
              </a:rPr>
              <a:t>Sur </a:t>
            </a:r>
            <a:r>
              <a:rPr lang="en-US" b="0" i="0" u="none" strike="noStrike" baseline="0" dirty="0" err="1">
                <a:latin typeface="Times New Roman" charset="0"/>
              </a:rPr>
              <a:t>ceux</a:t>
            </a:r>
            <a:r>
              <a:rPr lang="en-US" b="0" i="0" u="none" strike="noStrike" baseline="0" dirty="0">
                <a:latin typeface="Times New Roman" charset="0"/>
              </a:rPr>
              <a:t> </a:t>
            </a:r>
            <a:r>
              <a:rPr lang="en-US" b="0" i="0" u="none" strike="noStrike" baseline="0" dirty="0" err="1">
                <a:latin typeface="Times New Roman" charset="0"/>
              </a:rPr>
              <a:t>dont</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guerre a </a:t>
            </a:r>
            <a:r>
              <a:rPr lang="en-US" b="0" i="0" u="none" strike="noStrike" baseline="0" dirty="0" err="1">
                <a:latin typeface="Times New Roman" charset="0"/>
              </a:rPr>
              <a:t>consumé</a:t>
            </a:r>
            <a:r>
              <a:rPr lang="en-US" b="0" i="0" u="none" strike="noStrike" baseline="0" dirty="0">
                <a:latin typeface="Times New Roman" charset="0"/>
              </a:rPr>
              <a:t> la vie,</a:t>
            </a:r>
            <a:br>
              <a:rPr lang="en-US" b="0" i="0" u="none" strike="noStrike" baseline="0" dirty="0">
                <a:latin typeface="Times New Roman" charset="0"/>
              </a:rPr>
            </a:br>
            <a:r>
              <a:rPr lang="en-US" b="0" i="0" u="none" strike="noStrike" baseline="0" dirty="0">
                <a:latin typeface="Times New Roman" charset="0"/>
              </a:rPr>
              <a:t>Sans </a:t>
            </a:r>
            <a:r>
              <a:rPr lang="en-US" b="0" i="0" u="none" strike="noStrike" baseline="0" dirty="0" err="1">
                <a:latin typeface="Times New Roman" charset="0"/>
              </a:rPr>
              <a:t>souhait</a:t>
            </a:r>
            <a:r>
              <a:rPr lang="en-US" b="0" i="0" u="none" strike="noStrike" baseline="0" dirty="0">
                <a:latin typeface="Times New Roman" charset="0"/>
              </a:rPr>
              <a:t> </a:t>
            </a:r>
            <a:r>
              <a:rPr lang="en-US" b="0" i="0" u="none" strike="noStrike" baseline="0" dirty="0" err="1">
                <a:latin typeface="Times New Roman" charset="0"/>
              </a:rPr>
              <a:t>toutefois</a:t>
            </a:r>
            <a:r>
              <a:rPr lang="en-US" b="0" i="0" u="none" strike="noStrike" baseline="0" dirty="0">
                <a:latin typeface="Times New Roman" charset="0"/>
              </a:rPr>
              <a:t> de </a:t>
            </a:r>
            <a:r>
              <a:rPr lang="en-US" b="0" i="0" u="none" strike="noStrike" baseline="0" dirty="0" err="1">
                <a:latin typeface="Times New Roman" charset="0"/>
              </a:rPr>
              <a:t>pouvoir</a:t>
            </a:r>
            <a:r>
              <a:rPr lang="en-US" b="0" i="0" u="none" strike="noStrike" baseline="0" dirty="0">
                <a:latin typeface="Times New Roman" charset="0"/>
              </a:rPr>
              <a:t> </a:t>
            </a:r>
            <a:r>
              <a:rPr lang="en-US" b="0" i="0" u="none" strike="noStrike" baseline="0" dirty="0" err="1">
                <a:latin typeface="Times New Roman" charset="0"/>
              </a:rPr>
              <a:t>reculer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301749"/>
          </a:xfrm>
        </p:spPr>
        <p:txBody>
          <a:bodyPr/>
          <a:lstStyle/>
          <a:p>
            <a:r>
              <a:rPr lang="en-US" dirty="0"/>
              <a:t>I am not afraid to do my duty</a:t>
            </a:r>
          </a:p>
          <a:p>
            <a:r>
              <a:rPr lang="en-US" dirty="0"/>
              <a:t>yet I am appalled by it. I pity myself,</a:t>
            </a:r>
          </a:p>
          <a:p>
            <a:r>
              <a:rPr lang="en-US" dirty="0"/>
              <a:t>and envy those already dead. </a:t>
            </a:r>
          </a:p>
          <a:p>
            <a:r>
              <a:rPr lang="en-US" dirty="0"/>
              <a:t>But I am steadfast.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16199066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Ce triste et </a:t>
            </a:r>
            <a:r>
              <a:rPr lang="en-US" b="0" i="0" u="none" strike="noStrike" baseline="0" dirty="0" err="1">
                <a:latin typeface="Times New Roman" charset="0"/>
              </a:rPr>
              <a:t>fier</a:t>
            </a:r>
            <a:r>
              <a:rPr lang="en-US" b="0" i="0" u="none" strike="noStrike" baseline="0" dirty="0">
                <a:latin typeface="Times New Roman" charset="0"/>
              </a:rPr>
              <a:t> </a:t>
            </a:r>
            <a:r>
              <a:rPr lang="en-US" b="0" i="0" u="none" strike="noStrike" baseline="0" dirty="0" err="1">
                <a:latin typeface="Times New Roman" charset="0"/>
              </a:rPr>
              <a:t>honneur</a:t>
            </a:r>
            <a:r>
              <a:rPr lang="en-US" b="0" i="0" u="none" strike="noStrike" baseline="0" dirty="0">
                <a:latin typeface="Times New Roman" charset="0"/>
              </a:rPr>
              <a:t> </a:t>
            </a:r>
            <a:r>
              <a:rPr lang="en-US" b="0" i="0" u="none" strike="noStrike" baseline="0" dirty="0" err="1">
                <a:latin typeface="Times New Roman" charset="0"/>
              </a:rPr>
              <a:t>m’émeut</a:t>
            </a:r>
            <a:r>
              <a:rPr lang="en-US" b="0" i="0" u="none" strike="noStrike" baseline="0" dirty="0">
                <a:latin typeface="Times New Roman" charset="0"/>
              </a:rPr>
              <a:t> sans </a:t>
            </a:r>
            <a:r>
              <a:rPr lang="en-US" b="0" i="0" u="none" strike="noStrike" baseline="0" dirty="0" err="1">
                <a:latin typeface="Times New Roman" charset="0"/>
              </a:rPr>
              <a:t>m’ébranler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J’aime</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me </a:t>
            </a:r>
            <a:r>
              <a:rPr lang="en-US" b="0" i="0" u="none" strike="noStrike" baseline="0" dirty="0" err="1">
                <a:latin typeface="Times New Roman" charset="0"/>
              </a:rPr>
              <a:t>donne</a:t>
            </a:r>
            <a:r>
              <a:rPr lang="en-US" b="0" i="0" u="none" strike="noStrike" baseline="0" dirty="0">
                <a:latin typeface="Times New Roman" charset="0"/>
              </a:rPr>
              <a:t>, et je plains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m’ôte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si</a:t>
            </a:r>
            <a:r>
              <a:rPr lang="en-US" b="0" i="0" u="none" strike="noStrike" baseline="0" dirty="0">
                <a:latin typeface="Times New Roman" charset="0"/>
              </a:rPr>
              <a:t> Rome </a:t>
            </a:r>
            <a:r>
              <a:rPr lang="en-US" b="0" i="0" u="none" strike="noStrike" baseline="0" dirty="0" err="1">
                <a:latin typeface="Times New Roman" charset="0"/>
              </a:rPr>
              <a:t>demande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vertu</a:t>
            </a:r>
            <a:r>
              <a:rPr lang="en-US" b="0" i="0" u="none" strike="noStrike" baseline="0" dirty="0">
                <a:latin typeface="Times New Roman" charset="0"/>
              </a:rPr>
              <a:t> plus haute,</a:t>
            </a:r>
            <a:br>
              <a:rPr lang="en-US" b="0" i="0" u="none" strike="noStrike" baseline="0" dirty="0">
                <a:latin typeface="Times New Roman" charset="0"/>
              </a:rPr>
            </a:br>
            <a:r>
              <a:rPr lang="en-US" b="0" i="0" u="none" strike="noStrike" baseline="0" dirty="0">
                <a:latin typeface="Times New Roman" charset="0"/>
              </a:rPr>
              <a:t>Je rends </a:t>
            </a:r>
            <a:r>
              <a:rPr lang="en-US" b="0" i="0" u="none" strike="noStrike" baseline="0" dirty="0" err="1">
                <a:latin typeface="Times New Roman" charset="0"/>
              </a:rPr>
              <a:t>grâces</a:t>
            </a:r>
            <a:r>
              <a:rPr lang="en-US" b="0" i="0" u="none" strike="noStrike" baseline="0" dirty="0">
                <a:latin typeface="Times New Roman" charset="0"/>
              </a:rPr>
              <a:t> aux </a:t>
            </a:r>
            <a:r>
              <a:rPr lang="en-US" b="0" i="0" u="none" strike="noStrike" baseline="0" dirty="0" err="1">
                <a:latin typeface="Times New Roman" charset="0"/>
              </a:rPr>
              <a:t>dieux</a:t>
            </a:r>
            <a:r>
              <a:rPr lang="en-US" b="0" i="0" u="none" strike="noStrike" baseline="0" dirty="0">
                <a:latin typeface="Times New Roman" charset="0"/>
              </a:rPr>
              <a:t> de </a:t>
            </a:r>
            <a:r>
              <a:rPr lang="en-US" b="0" i="0" u="none" strike="noStrike" baseline="0" dirty="0" err="1">
                <a:latin typeface="Times New Roman" charset="0"/>
              </a:rPr>
              <a:t>n’être</a:t>
            </a:r>
            <a:r>
              <a:rPr lang="en-US" b="0" i="0" u="none" strike="noStrike" baseline="0" dirty="0">
                <a:latin typeface="Times New Roman" charset="0"/>
              </a:rPr>
              <a:t> pas </a:t>
            </a:r>
            <a:r>
              <a:rPr lang="en-US" b="0" i="0" u="none" strike="noStrike" baseline="0" dirty="0" err="1">
                <a:latin typeface="Times New Roman" charset="0"/>
              </a:rPr>
              <a:t>romain</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Pour conserver </a:t>
            </a:r>
            <a:r>
              <a:rPr lang="en-US" b="0" i="0" u="none" strike="noStrike" baseline="0" dirty="0" err="1">
                <a:latin typeface="Times New Roman" charset="0"/>
              </a:rPr>
              <a:t>encor</a:t>
            </a:r>
            <a:r>
              <a:rPr lang="en-US" b="0" i="0" u="none" strike="noStrike" baseline="0" dirty="0">
                <a:latin typeface="Times New Roman" charset="0"/>
              </a:rPr>
              <a:t> </a:t>
            </a:r>
            <a:r>
              <a:rPr lang="en-US" b="0" i="0" u="none" strike="noStrike" baseline="0" dirty="0" err="1">
                <a:latin typeface="Times New Roman" charset="0"/>
              </a:rPr>
              <a:t>quelque</a:t>
            </a:r>
            <a:r>
              <a:rPr lang="en-US" b="0" i="0" u="none" strike="noStrike" baseline="0" dirty="0">
                <a:latin typeface="Times New Roman" charset="0"/>
              </a:rPr>
              <a:t> chose </a:t>
            </a:r>
            <a:r>
              <a:rPr lang="en-US" b="0" i="0" u="none" strike="noStrike" baseline="0" dirty="0" err="1">
                <a:latin typeface="Times New Roman" charset="0"/>
              </a:rPr>
              <a:t>d’humain</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717248"/>
          </a:xfrm>
        </p:spPr>
        <p:txBody>
          <a:bodyPr/>
          <a:lstStyle/>
          <a:p>
            <a:r>
              <a:rPr lang="en-US" dirty="0"/>
              <a:t>Moved but not shaken by this unhappy </a:t>
            </a:r>
            <a:r>
              <a:rPr lang="en-US" dirty="0" err="1"/>
              <a:t>honour</a:t>
            </a:r>
            <a:r>
              <a:rPr lang="en-US" dirty="0"/>
              <a:t>,</a:t>
            </a:r>
          </a:p>
          <a:p>
            <a:r>
              <a:rPr lang="en-US" dirty="0"/>
              <a:t>I welcome what it gives, mourn what it robs me of.</a:t>
            </a:r>
          </a:p>
          <a:p>
            <a:r>
              <a:rPr lang="en-US" dirty="0"/>
              <a:t>If Rome asks more, then thank the gods I'm human, not a Roman.</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212003318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Si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n’êtes</a:t>
            </a:r>
            <a:r>
              <a:rPr lang="en-US" b="0" i="0" u="none" strike="noStrike" baseline="0" dirty="0">
                <a:latin typeface="Times New Roman" charset="0"/>
              </a:rPr>
              <a:t> </a:t>
            </a:r>
            <a:r>
              <a:rPr lang="en-US" b="0" i="0" u="none" strike="noStrike" baseline="0" dirty="0" err="1">
                <a:latin typeface="Times New Roman" charset="0"/>
              </a:rPr>
              <a:t>romain</a:t>
            </a:r>
            <a:r>
              <a:rPr lang="en-US" b="0" i="0" u="none" strike="noStrike" baseline="0" dirty="0">
                <a:latin typeface="Times New Roman" charset="0"/>
              </a:rPr>
              <a:t>, </a:t>
            </a:r>
            <a:r>
              <a:rPr lang="en-US" b="0" i="0" u="none" strike="noStrike" baseline="0" dirty="0" err="1">
                <a:latin typeface="Times New Roman" charset="0"/>
              </a:rPr>
              <a:t>soyez</a:t>
            </a:r>
            <a:r>
              <a:rPr lang="en-US" b="0" i="0" u="none" strike="noStrike" baseline="0" dirty="0">
                <a:latin typeface="Times New Roman" charset="0"/>
              </a:rPr>
              <a:t> </a:t>
            </a:r>
            <a:r>
              <a:rPr lang="en-US" b="0" i="0" u="none" strike="noStrike" baseline="0" dirty="0" err="1">
                <a:latin typeface="Times New Roman" charset="0"/>
              </a:rPr>
              <a:t>digne</a:t>
            </a:r>
            <a:r>
              <a:rPr lang="en-US" b="0" i="0" u="none" strike="noStrike" baseline="0" dirty="0">
                <a:latin typeface="Times New Roman" charset="0"/>
              </a:rPr>
              <a:t> de </a:t>
            </a:r>
            <a:r>
              <a:rPr lang="en-US" b="0" i="0" u="none" strike="noStrike" baseline="0" dirty="0" err="1">
                <a:latin typeface="Times New Roman" charset="0"/>
              </a:rPr>
              <a:t>l’être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m’égalez</a:t>
            </a:r>
            <a:r>
              <a:rPr lang="en-US" b="0" i="0" u="none" strike="noStrike" baseline="0" dirty="0">
                <a:latin typeface="Times New Roman" charset="0"/>
              </a:rPr>
              <a:t>, </a:t>
            </a:r>
            <a:r>
              <a:rPr lang="en-US" b="0" i="0" u="none" strike="noStrike" baseline="0" dirty="0" err="1">
                <a:latin typeface="Times New Roman" charset="0"/>
              </a:rPr>
              <a:t>faites</a:t>
            </a:r>
            <a:r>
              <a:rPr lang="en-US" b="0" i="0" u="none" strike="noStrike" baseline="0" dirty="0">
                <a:latin typeface="Times New Roman" charset="0"/>
              </a:rPr>
              <a:t>-le </a:t>
            </a:r>
            <a:r>
              <a:rPr lang="en-US" b="0" i="0" u="none" strike="noStrike" baseline="0" dirty="0" err="1">
                <a:latin typeface="Times New Roman" charset="0"/>
              </a:rPr>
              <a:t>mieux</a:t>
            </a:r>
            <a:r>
              <a:rPr lang="en-US" b="0" i="0" u="none" strike="noStrike" baseline="0" dirty="0">
                <a:latin typeface="Times New Roman" charset="0"/>
              </a:rPr>
              <a:t> </a:t>
            </a:r>
            <a:r>
              <a:rPr lang="en-US" b="0" i="0" u="none" strike="noStrike" baseline="0" dirty="0" err="1">
                <a:latin typeface="Times New Roman" charset="0"/>
              </a:rPr>
              <a:t>paraître</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HORACE</a:t>
            </a:r>
          </a:p>
          <a:p>
            <a:r>
              <a:rPr lang="en-US" dirty="0"/>
              <a:t>At least, behave like a Roman, prove yourself my equal!</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3490020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Notre </a:t>
            </a:r>
            <a:r>
              <a:rPr lang="en-US" b="0" i="0" u="none" strike="noStrike" baseline="0" dirty="0" err="1">
                <a:latin typeface="Times New Roman" charset="0"/>
              </a:rPr>
              <a:t>malheur</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grand ; </a:t>
            </a:r>
            <a:r>
              <a:rPr lang="en-US" b="0" i="0" u="none" strike="noStrike" baseline="0" dirty="0" err="1">
                <a:latin typeface="Times New Roman" charset="0"/>
              </a:rPr>
              <a:t>il</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au plus haut point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l’envisage</a:t>
            </a:r>
            <a:r>
              <a:rPr lang="en-US" b="0" i="0" u="none" strike="noStrike" baseline="0" dirty="0">
                <a:latin typeface="Times New Roman" charset="0"/>
              </a:rPr>
              <a:t> </a:t>
            </a:r>
            <a:r>
              <a:rPr lang="en-US" b="0" i="0" u="none" strike="noStrike" baseline="0" dirty="0" err="1">
                <a:latin typeface="Times New Roman" charset="0"/>
              </a:rPr>
              <a:t>entier</a:t>
            </a:r>
            <a:r>
              <a:rPr lang="en-US" b="0" i="0" u="none" strike="noStrike" baseline="0" dirty="0">
                <a:latin typeface="Times New Roman" charset="0"/>
              </a:rPr>
              <a:t>, </a:t>
            </a:r>
            <a:r>
              <a:rPr lang="en-US" b="0" i="0" u="none" strike="noStrike" baseline="0" dirty="0" err="1">
                <a:latin typeface="Times New Roman" charset="0"/>
              </a:rPr>
              <a:t>mais</a:t>
            </a:r>
            <a:r>
              <a:rPr lang="en-US" b="0" i="0" u="none" strike="noStrike" baseline="0" dirty="0">
                <a:latin typeface="Times New Roman" charset="0"/>
              </a:rPr>
              <a:t> je </a:t>
            </a:r>
            <a:r>
              <a:rPr lang="en-US" b="0" i="0" u="none" strike="noStrike" baseline="0" dirty="0" err="1">
                <a:latin typeface="Times New Roman" charset="0"/>
              </a:rPr>
              <a:t>n’en</a:t>
            </a:r>
            <a:r>
              <a:rPr lang="en-US" b="0" i="0" u="none" strike="noStrike" baseline="0" dirty="0">
                <a:latin typeface="Times New Roman" charset="0"/>
              </a:rPr>
              <a:t> </a:t>
            </a:r>
            <a:r>
              <a:rPr lang="en-US" b="0" i="0" u="none" strike="noStrike" baseline="0" dirty="0" err="1">
                <a:latin typeface="Times New Roman" charset="0"/>
              </a:rPr>
              <a:t>frémis</a:t>
            </a:r>
            <a:r>
              <a:rPr lang="en-US" b="0" i="0" u="none" strike="noStrike" baseline="0" dirty="0">
                <a:latin typeface="Times New Roman" charset="0"/>
              </a:rPr>
              <a:t> point :</a:t>
            </a:r>
            <a:br>
              <a:rPr lang="en-US" b="0" i="0" u="none" strike="noStrike" baseline="0" dirty="0">
                <a:latin typeface="Times New Roman" charset="0"/>
              </a:rPr>
            </a:br>
            <a:r>
              <a:rPr lang="en-US" b="0" i="0" u="none" strike="noStrike" baseline="0" dirty="0" err="1">
                <a:latin typeface="Times New Roman" charset="0"/>
              </a:rPr>
              <a:t>Contre</a:t>
            </a:r>
            <a:r>
              <a:rPr lang="en-US" b="0" i="0" u="none" strike="noStrike" baseline="0" dirty="0">
                <a:latin typeface="Times New Roman" charset="0"/>
              </a:rPr>
              <a:t> qui que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soit</a:t>
            </a:r>
            <a:r>
              <a:rPr lang="en-US" b="0" i="0" u="none" strike="noStrike" baseline="0" dirty="0">
                <a:latin typeface="Times New Roman" charset="0"/>
              </a:rPr>
              <a:t> que mon pays </a:t>
            </a:r>
            <a:r>
              <a:rPr lang="en-US" b="0" i="0" u="none" strike="noStrike" baseline="0" dirty="0" err="1">
                <a:latin typeface="Times New Roman" charset="0"/>
              </a:rPr>
              <a:t>m’emploie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J’accepte</a:t>
            </a:r>
            <a:r>
              <a:rPr lang="en-US" b="0" i="0" u="none" strike="noStrike" baseline="0" dirty="0">
                <a:latin typeface="Times New Roman" charset="0"/>
              </a:rPr>
              <a:t> </a:t>
            </a:r>
            <a:r>
              <a:rPr lang="en-US" b="0" i="0" u="none" strike="noStrike" baseline="0" dirty="0" err="1">
                <a:latin typeface="Times New Roman" charset="0"/>
              </a:rPr>
              <a:t>aveuglément</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gloire</a:t>
            </a:r>
            <a:r>
              <a:rPr lang="en-US" b="0" i="0" u="none" strike="noStrike" baseline="0" dirty="0">
                <a:latin typeface="Times New Roman" charset="0"/>
              </a:rPr>
              <a:t> avec joie ;</a:t>
            </a:r>
            <a:br>
              <a:rPr lang="en-US" b="0" i="0" u="none" strike="noStrike" baseline="0" dirty="0">
                <a:latin typeface="Times New Roman" charset="0"/>
              </a:rPr>
            </a:br>
            <a:r>
              <a:rPr lang="en-US" b="0" i="0" u="none" strike="noStrike" baseline="0" dirty="0">
                <a:latin typeface="Times New Roman" charset="0"/>
              </a:rPr>
              <a:t>Celle de </a:t>
            </a:r>
            <a:r>
              <a:rPr lang="en-US" b="0" i="0" u="none" strike="noStrike" baseline="0" dirty="0" err="1">
                <a:latin typeface="Times New Roman" charset="0"/>
              </a:rPr>
              <a:t>recevoir</a:t>
            </a:r>
            <a:r>
              <a:rPr lang="en-US" b="0" i="0" u="none" strike="noStrike" baseline="0" dirty="0">
                <a:latin typeface="Times New Roman" charset="0"/>
              </a:rPr>
              <a:t> de </a:t>
            </a:r>
            <a:r>
              <a:rPr lang="en-US" b="0" i="0" u="none" strike="noStrike" baseline="0" dirty="0" err="1">
                <a:latin typeface="Times New Roman" charset="0"/>
              </a:rPr>
              <a:t>tels</a:t>
            </a:r>
            <a:r>
              <a:rPr lang="en-US" b="0" i="0" u="none" strike="noStrike" baseline="0" dirty="0">
                <a:latin typeface="Times New Roman" charset="0"/>
              </a:rPr>
              <a:t> </a:t>
            </a:r>
            <a:r>
              <a:rPr lang="en-US" b="0" i="0" u="none" strike="noStrike" baseline="0" dirty="0" err="1">
                <a:latin typeface="Times New Roman" charset="0"/>
              </a:rPr>
              <a:t>commandements</a:t>
            </a:r>
            <a:br>
              <a:rPr lang="en-US" b="0" i="0" u="none" strike="noStrike" baseline="0" dirty="0">
                <a:latin typeface="Times New Roman" charset="0"/>
              </a:rPr>
            </a:br>
            <a:r>
              <a:rPr lang="en-US" b="0" i="0" u="none" strike="noStrike" baseline="0" dirty="0" err="1">
                <a:latin typeface="Times New Roman" charset="0"/>
              </a:rPr>
              <a:t>Doit</a:t>
            </a:r>
            <a:r>
              <a:rPr lang="en-US" b="0" i="0" u="none" strike="noStrike" baseline="0" dirty="0">
                <a:latin typeface="Times New Roman" charset="0"/>
              </a:rPr>
              <a:t> </a:t>
            </a:r>
            <a:r>
              <a:rPr lang="en-US" b="0" i="0" u="none" strike="noStrike" baseline="0" dirty="0" err="1">
                <a:latin typeface="Times New Roman" charset="0"/>
              </a:rPr>
              <a:t>étouffer</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nous </a:t>
            </a:r>
            <a:r>
              <a:rPr lang="en-US" b="0" i="0" u="none" strike="noStrike" baseline="0" dirty="0" err="1">
                <a:latin typeface="Times New Roman" charset="0"/>
              </a:rPr>
              <a:t>tous</a:t>
            </a:r>
            <a:r>
              <a:rPr lang="en-US" b="0" i="0" u="none" strike="noStrike" baseline="0" dirty="0">
                <a:latin typeface="Times New Roman" charset="0"/>
              </a:rPr>
              <a:t> </a:t>
            </a:r>
            <a:r>
              <a:rPr lang="en-US" b="0" i="0" u="none" strike="noStrike" baseline="0" dirty="0" err="1">
                <a:latin typeface="Times New Roman" charset="0"/>
              </a:rPr>
              <a:t>autres</a:t>
            </a:r>
            <a:r>
              <a:rPr lang="en-US" b="0" i="0" u="none" strike="noStrike" baseline="0" dirty="0">
                <a:latin typeface="Times New Roman" charset="0"/>
              </a:rPr>
              <a:t> sentiments.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Our misfortune is great, extreme: I face it</a:t>
            </a:r>
          </a:p>
          <a:p>
            <a:r>
              <a:rPr lang="en-US" dirty="0"/>
              <a:t>and do not shudder. Joyfully, blindly,</a:t>
            </a:r>
          </a:p>
          <a:p>
            <a:r>
              <a:rPr lang="en-US" dirty="0"/>
              <a:t>I follow my country’s orders, stifling all other feelings.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17043851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Qui, </a:t>
            </a:r>
            <a:r>
              <a:rPr lang="en-US" b="0" i="0" u="none" strike="noStrike" baseline="0" dirty="0" err="1">
                <a:latin typeface="Times New Roman" charset="0"/>
              </a:rPr>
              <a:t>près</a:t>
            </a:r>
            <a:r>
              <a:rPr lang="en-US" b="0" i="0" u="none" strike="noStrike" baseline="0" dirty="0">
                <a:latin typeface="Times New Roman" charset="0"/>
              </a:rPr>
              <a:t> de le </a:t>
            </a:r>
            <a:r>
              <a:rPr lang="en-US" b="0" i="0" u="none" strike="noStrike" baseline="0" dirty="0" err="1">
                <a:latin typeface="Times New Roman" charset="0"/>
              </a:rPr>
              <a:t>servir</a:t>
            </a:r>
            <a:r>
              <a:rPr lang="en-US" b="0" i="0" u="none" strike="noStrike" baseline="0" dirty="0">
                <a:latin typeface="Times New Roman" charset="0"/>
              </a:rPr>
              <a:t>, </a:t>
            </a:r>
            <a:r>
              <a:rPr lang="en-US" b="0" i="0" u="none" strike="noStrike" baseline="0" dirty="0" err="1">
                <a:latin typeface="Times New Roman" charset="0"/>
              </a:rPr>
              <a:t>considère</a:t>
            </a:r>
            <a:r>
              <a:rPr lang="en-US" b="0" i="0" u="none" strike="noStrike" baseline="0" dirty="0">
                <a:latin typeface="Times New Roman" charset="0"/>
              </a:rPr>
              <a:t> </a:t>
            </a:r>
            <a:r>
              <a:rPr lang="en-US" b="0" i="0" u="none" strike="noStrike" baseline="0" dirty="0" err="1">
                <a:latin typeface="Times New Roman" charset="0"/>
              </a:rPr>
              <a:t>autre</a:t>
            </a:r>
            <a:r>
              <a:rPr lang="en-US" b="0" i="0" u="none" strike="noStrike" baseline="0" dirty="0">
                <a:latin typeface="Times New Roman" charset="0"/>
              </a:rPr>
              <a:t> chose,</a:t>
            </a:r>
            <a:br>
              <a:rPr lang="en-US" b="0" i="0" u="none" strike="noStrike" baseline="0" dirty="0">
                <a:latin typeface="Times New Roman" charset="0"/>
              </a:rPr>
            </a:br>
            <a:r>
              <a:rPr lang="en-US" b="0" i="0" u="none" strike="noStrike" baseline="0" dirty="0" err="1">
                <a:latin typeface="Times New Roman" charset="0"/>
              </a:rPr>
              <a:t>À</a:t>
            </a:r>
            <a:r>
              <a:rPr lang="en-US" b="0" i="0" u="none" strike="noStrike" baseline="0" dirty="0">
                <a:latin typeface="Times New Roman" charset="0"/>
              </a:rPr>
              <a:t> faire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doit</a:t>
            </a:r>
            <a:r>
              <a:rPr lang="en-US" b="0" i="0" u="none" strike="noStrike" baseline="0" dirty="0">
                <a:latin typeface="Times New Roman" charset="0"/>
              </a:rPr>
              <a:t> </a:t>
            </a:r>
            <a:r>
              <a:rPr lang="en-US" b="0" i="0" u="none" strike="noStrike" baseline="0" dirty="0" err="1">
                <a:latin typeface="Times New Roman" charset="0"/>
              </a:rPr>
              <a:t>lâchement</a:t>
            </a:r>
            <a:r>
              <a:rPr lang="en-US" b="0" i="0" u="none" strike="noStrike" baseline="0" dirty="0">
                <a:latin typeface="Times New Roman" charset="0"/>
              </a:rPr>
              <a:t> se dispose ;</a:t>
            </a:r>
            <a:br>
              <a:rPr lang="en-US" b="0" i="0" u="none" strike="noStrike" baseline="0" dirty="0">
                <a:latin typeface="Times New Roman" charset="0"/>
              </a:rPr>
            </a:br>
            <a:r>
              <a:rPr lang="en-US" b="0" i="0" u="none" strike="noStrike" baseline="0" dirty="0">
                <a:latin typeface="Times New Roman" charset="0"/>
              </a:rPr>
              <a:t>Ce droit saint et sacré </a:t>
            </a:r>
            <a:r>
              <a:rPr lang="en-US" b="0" i="0" u="none" strike="noStrike" baseline="0" dirty="0" err="1">
                <a:latin typeface="Times New Roman" charset="0"/>
              </a:rPr>
              <a:t>rompt</a:t>
            </a:r>
            <a:r>
              <a:rPr lang="en-US" b="0" i="0" u="none" strike="noStrike" baseline="0" dirty="0">
                <a:latin typeface="Times New Roman" charset="0"/>
              </a:rPr>
              <a:t> tout </a:t>
            </a:r>
            <a:r>
              <a:rPr lang="en-US" b="0" i="0" u="none" strike="noStrike" baseline="0" dirty="0" err="1">
                <a:latin typeface="Times New Roman" charset="0"/>
              </a:rPr>
              <a:t>autre</a:t>
            </a:r>
            <a:r>
              <a:rPr lang="en-US" b="0" i="0" u="none" strike="noStrike" baseline="0" dirty="0">
                <a:latin typeface="Times New Roman" charset="0"/>
              </a:rPr>
              <a:t> lien.</a:t>
            </a:r>
            <a:br>
              <a:rPr lang="en-US" b="0" i="0" u="none" strike="noStrike" baseline="0" dirty="0">
                <a:latin typeface="Times New Roman" charset="0"/>
              </a:rPr>
            </a:br>
            <a:r>
              <a:rPr lang="en-US" b="0" i="0" u="none" strike="noStrike" baseline="0" dirty="0">
                <a:latin typeface="Times New Roman" charset="0"/>
              </a:rPr>
              <a:t>Rome a </a:t>
            </a:r>
            <a:r>
              <a:rPr lang="en-US" b="0" i="0" u="none" strike="noStrike" baseline="0" dirty="0" err="1">
                <a:latin typeface="Times New Roman" charset="0"/>
              </a:rPr>
              <a:t>choisi</a:t>
            </a:r>
            <a:r>
              <a:rPr lang="en-US" b="0" i="0" u="none" strike="noStrike" baseline="0" dirty="0">
                <a:latin typeface="Times New Roman" charset="0"/>
              </a:rPr>
              <a:t> mon bras, je </a:t>
            </a:r>
            <a:r>
              <a:rPr lang="en-US" b="0" i="0" u="none" strike="noStrike" baseline="0" dirty="0" err="1">
                <a:latin typeface="Times New Roman" charset="0"/>
              </a:rPr>
              <a:t>n’examine</a:t>
            </a:r>
            <a:r>
              <a:rPr lang="en-US" b="0" i="0" u="none" strike="noStrike" baseline="0" dirty="0">
                <a:latin typeface="Times New Roman" charset="0"/>
              </a:rPr>
              <a:t> </a:t>
            </a:r>
            <a:r>
              <a:rPr lang="en-US" b="0" i="0" u="none" strike="noStrike" baseline="0" dirty="0" err="1">
                <a:latin typeface="Times New Roman" charset="0"/>
              </a:rPr>
              <a:t>rien</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It is cowardly to do otherwise. Patriotism</a:t>
            </a:r>
          </a:p>
          <a:p>
            <a:r>
              <a:rPr lang="en-US" dirty="0"/>
              <a:t>is sacred and breaks all other ties.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317268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900" b="1" i="1" dirty="0">
                <a:solidFill>
                  <a:srgbClr val="FFFF00"/>
                </a:solidFill>
                <a:latin typeface="Palatino Linotype" charset="0"/>
              </a:rPr>
              <a:t>The scene is a Roman villa, home of the </a:t>
            </a:r>
            <a:r>
              <a:rPr lang="en-US" sz="1900" b="1" i="1" dirty="0" err="1">
                <a:solidFill>
                  <a:srgbClr val="FFFF00"/>
                </a:solidFill>
                <a:latin typeface="Palatino Linotype" charset="0"/>
              </a:rPr>
              <a:t>Horatii</a:t>
            </a:r>
            <a:br>
              <a:rPr lang="en-US" sz="1900" b="1" i="1" dirty="0">
                <a:solidFill>
                  <a:srgbClr val="FFFF00"/>
                </a:solidFill>
                <a:latin typeface="Palatino Linotype" charset="0"/>
              </a:rPr>
            </a:br>
            <a:br>
              <a:rPr lang="en-US" sz="1900" b="1" i="1" dirty="0">
                <a:solidFill>
                  <a:srgbClr val="FFFF00"/>
                </a:solidFill>
                <a:latin typeface="Palatino Linotype" charset="0"/>
              </a:rPr>
            </a:br>
            <a:br>
              <a:rPr lang="en-US" sz="1900" b="1" i="1" dirty="0">
                <a:solidFill>
                  <a:srgbClr val="FFFF00"/>
                </a:solidFill>
                <a:latin typeface="Palatino Linotype" charset="0"/>
              </a:rPr>
            </a:br>
            <a:r>
              <a:rPr lang="en-US" sz="1900" b="1" i="1" dirty="0">
                <a:solidFill>
                  <a:srgbClr val="FFFF00"/>
                </a:solidFill>
                <a:latin typeface="Palatino Linotype" charset="0"/>
              </a:rPr>
              <a:t>(which is here imaged as the 17thC had reimagined Roman architecture). </a:t>
            </a:r>
            <a:br>
              <a:rPr lang="en-US" sz="1900" b="1" i="1" dirty="0">
                <a:solidFill>
                  <a:srgbClr val="FFFF00"/>
                </a:solidFill>
                <a:latin typeface="Palatino Linotype" charset="0"/>
              </a:rPr>
            </a:br>
            <a:br>
              <a:rPr lang="en-US" sz="1900" b="1" i="1" dirty="0">
                <a:solidFill>
                  <a:srgbClr val="FFFF00"/>
                </a:solidFill>
                <a:latin typeface="Palatino Linotype" charset="0"/>
              </a:rPr>
            </a:br>
            <a:endParaRPr lang="en-US" sz="1900" b="1" i="1" dirty="0">
              <a:solidFill>
                <a:srgbClr val="FFFF00"/>
              </a:solidFill>
              <a:latin typeface="Palatino Linotype" charset="0"/>
            </a:endParaRPr>
          </a:p>
        </p:txBody>
      </p:sp>
      <p:sp>
        <p:nvSpPr>
          <p:cNvPr id="3" name="Text Placeholder 2"/>
          <p:cNvSpPr>
            <a:spLocks noGrp="1"/>
          </p:cNvSpPr>
          <p:nvPr>
            <p:ph type="body" idx="1"/>
          </p:nvPr>
        </p:nvSpPr>
        <p:spPr/>
        <p:txBody>
          <a:bodyPr>
            <a:normAutofit fontScale="25000" lnSpcReduction="20000"/>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274" y="0"/>
            <a:ext cx="5843452" cy="2446657"/>
          </a:xfrm>
          <a:prstGeom prst="rect">
            <a:avLst/>
          </a:prstGeom>
        </p:spPr>
      </p:pic>
    </p:spTree>
    <p:extLst>
      <p:ext uri="{BB962C8B-B14F-4D97-AF65-F5344CB8AC3E}">
        <p14:creationId xmlns:p14="http://schemas.microsoft.com/office/powerpoint/2010/main" val="170599160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Avec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allégresse</a:t>
            </a:r>
            <a:r>
              <a:rPr lang="en-US" b="0" i="0" u="none" strike="noStrike" baseline="0" dirty="0">
                <a:latin typeface="Times New Roman" charset="0"/>
              </a:rPr>
              <a:t> </a:t>
            </a:r>
            <a:r>
              <a:rPr lang="en-US" b="0" i="0" u="none" strike="noStrike" baseline="0" dirty="0" err="1">
                <a:latin typeface="Times New Roman" charset="0"/>
              </a:rPr>
              <a:t>aussi</a:t>
            </a:r>
            <a:r>
              <a:rPr lang="en-US" b="0" i="0" u="none" strike="noStrike" baseline="0" dirty="0">
                <a:latin typeface="Times New Roman" charset="0"/>
              </a:rPr>
              <a:t> </a:t>
            </a:r>
            <a:r>
              <a:rPr lang="en-US" b="0" i="0" u="none" strike="noStrike" baseline="0" dirty="0" err="1">
                <a:latin typeface="Times New Roman" charset="0"/>
              </a:rPr>
              <a:t>pleine</a:t>
            </a:r>
            <a:r>
              <a:rPr lang="en-US" b="0" i="0" u="none" strike="noStrike" baseline="0" dirty="0">
                <a:latin typeface="Times New Roman" charset="0"/>
              </a:rPr>
              <a:t> et </a:t>
            </a:r>
            <a:r>
              <a:rPr lang="en-US" b="0" i="0" u="none" strike="noStrike" baseline="0" dirty="0" err="1">
                <a:latin typeface="Times New Roman" charset="0"/>
              </a:rPr>
              <a:t>sincère</a:t>
            </a:r>
            <a:br>
              <a:rPr lang="en-US" b="0" i="0" u="none" strike="noStrike" baseline="0" dirty="0">
                <a:latin typeface="Times New Roman" charset="0"/>
              </a:rPr>
            </a:br>
            <a:r>
              <a:rPr lang="en-US" b="0" i="0" u="none" strike="noStrike" baseline="0" dirty="0">
                <a:latin typeface="Times New Roman" charset="0"/>
              </a:rPr>
              <a:t>Que </a:t>
            </a:r>
            <a:r>
              <a:rPr lang="en-US" b="0" i="0" u="none" strike="noStrike" baseline="0" dirty="0" err="1">
                <a:latin typeface="Times New Roman" charset="0"/>
              </a:rPr>
              <a:t>j’épousai</a:t>
            </a:r>
            <a:r>
              <a:rPr lang="en-US" b="0" i="0" u="none" strike="noStrike" baseline="0" dirty="0">
                <a:latin typeface="Times New Roman" charset="0"/>
              </a:rPr>
              <a:t> la </a:t>
            </a:r>
            <a:r>
              <a:rPr lang="en-US" b="0" i="0" u="none" strike="noStrike" baseline="0" dirty="0" err="1">
                <a:latin typeface="Times New Roman" charset="0"/>
              </a:rPr>
              <a:t>soeur</a:t>
            </a:r>
            <a:r>
              <a:rPr lang="en-US" b="0" i="0" u="none" strike="noStrike" baseline="0" dirty="0">
                <a:latin typeface="Times New Roman" charset="0"/>
              </a:rPr>
              <a:t>, je </a:t>
            </a:r>
            <a:r>
              <a:rPr lang="en-US" b="0" i="0" u="none" strike="noStrike" baseline="0" dirty="0" err="1">
                <a:latin typeface="Times New Roman" charset="0"/>
              </a:rPr>
              <a:t>combattrai</a:t>
            </a:r>
            <a:r>
              <a:rPr lang="en-US" b="0" i="0" u="none" strike="noStrike" baseline="0" dirty="0">
                <a:latin typeface="Times New Roman" charset="0"/>
              </a:rPr>
              <a:t> le frère ;</a:t>
            </a:r>
            <a:br>
              <a:rPr lang="en-US" b="0" i="0" u="none" strike="noStrike" baseline="0" dirty="0">
                <a:latin typeface="Times New Roman" charset="0"/>
              </a:rPr>
            </a:br>
            <a:r>
              <a:rPr lang="en-US" b="0" i="0" u="none" strike="noStrike" baseline="0" dirty="0">
                <a:latin typeface="Times New Roman" charset="0"/>
              </a:rPr>
              <a:t>Et pour </a:t>
            </a:r>
            <a:r>
              <a:rPr lang="en-US" b="0" i="0" u="none" strike="noStrike" baseline="0" dirty="0" err="1">
                <a:latin typeface="Times New Roman" charset="0"/>
              </a:rPr>
              <a:t>trancher</a:t>
            </a:r>
            <a:r>
              <a:rPr lang="en-US" b="0" i="0" u="none" strike="noStrike" baseline="0" dirty="0">
                <a:latin typeface="Times New Roman" charset="0"/>
              </a:rPr>
              <a:t> </a:t>
            </a:r>
            <a:r>
              <a:rPr lang="en-US" b="0" i="0" u="none" strike="noStrike" baseline="0" dirty="0" err="1">
                <a:latin typeface="Times New Roman" charset="0"/>
              </a:rPr>
              <a:t>enfin</a:t>
            </a:r>
            <a:r>
              <a:rPr lang="en-US" b="0" i="0" u="none" strike="noStrike" baseline="0" dirty="0">
                <a:latin typeface="Times New Roman" charset="0"/>
              </a:rPr>
              <a:t> </a:t>
            </a:r>
            <a:r>
              <a:rPr lang="en-US" b="0" i="0" u="none" strike="noStrike" baseline="0" dirty="0" err="1">
                <a:latin typeface="Times New Roman" charset="0"/>
              </a:rPr>
              <a:t>ces</a:t>
            </a:r>
            <a:r>
              <a:rPr lang="en-US" b="0" i="0" u="none" strike="noStrike" baseline="0" dirty="0">
                <a:latin typeface="Times New Roman" charset="0"/>
              </a:rPr>
              <a:t> </a:t>
            </a:r>
            <a:r>
              <a:rPr lang="en-US" b="0" i="0" u="none" strike="noStrike" baseline="0" dirty="0" err="1">
                <a:latin typeface="Times New Roman" charset="0"/>
              </a:rPr>
              <a:t>discours</a:t>
            </a:r>
            <a:r>
              <a:rPr lang="en-US" b="0" i="0" u="none" strike="noStrike" baseline="0" dirty="0">
                <a:latin typeface="Times New Roman" charset="0"/>
              </a:rPr>
              <a:t> </a:t>
            </a:r>
            <a:r>
              <a:rPr lang="en-US" b="0" i="0" u="none" strike="noStrike" baseline="0" dirty="0" err="1">
                <a:latin typeface="Times New Roman" charset="0"/>
              </a:rPr>
              <a:t>superflus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Albe</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 </a:t>
            </a:r>
            <a:r>
              <a:rPr lang="en-US" b="0" i="0" u="none" strike="noStrike" baseline="0" dirty="0" err="1">
                <a:latin typeface="Times New Roman" charset="0"/>
              </a:rPr>
              <a:t>nommé</a:t>
            </a:r>
            <a:r>
              <a:rPr lang="en-US" b="0" i="0" u="none" strike="noStrike" baseline="0" dirty="0">
                <a:latin typeface="Times New Roman" charset="0"/>
              </a:rPr>
              <a:t>, je ne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connais</a:t>
            </a:r>
            <a:r>
              <a:rPr lang="en-US" b="0" i="0" u="none" strike="noStrike" baseline="0" dirty="0">
                <a:latin typeface="Times New Roman" charset="0"/>
              </a:rPr>
              <a:t> plus.</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I shall fight the brother as happily</a:t>
            </a:r>
          </a:p>
          <a:p>
            <a:r>
              <a:rPr lang="en-US" dirty="0"/>
              <a:t>as I married the sister. You are Alba’s choice:</a:t>
            </a:r>
          </a:p>
          <a:p>
            <a:r>
              <a:rPr lang="en-US" dirty="0"/>
              <a:t>I no longer know you.</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1363723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connais</a:t>
            </a:r>
            <a:r>
              <a:rPr lang="en-US" b="0" i="0" u="none" strike="noStrike" baseline="0" dirty="0">
                <a:latin typeface="Times New Roman" charset="0"/>
              </a:rPr>
              <a:t> encore, et </a:t>
            </a:r>
            <a:r>
              <a:rPr lang="en-US" b="0" i="0" u="none" strike="noStrike" baseline="0" dirty="0" err="1">
                <a:latin typeface="Times New Roman" charset="0"/>
              </a:rPr>
              <a:t>c’est</a:t>
            </a:r>
            <a:r>
              <a:rPr lang="en-US" b="0" i="0" u="none" strike="noStrike" baseline="0" dirty="0">
                <a:latin typeface="Times New Roman" charset="0"/>
              </a:rPr>
              <a:t> </a:t>
            </a:r>
            <a:r>
              <a:rPr lang="en-US" b="0" i="0" u="none" strike="noStrike" baseline="0" dirty="0" err="1">
                <a:latin typeface="Times New Roman" charset="0"/>
              </a:rPr>
              <a:t>ce</a:t>
            </a:r>
            <a:r>
              <a:rPr lang="en-US" b="0" i="0" u="none" strike="noStrike" baseline="0" dirty="0">
                <a:latin typeface="Times New Roman" charset="0"/>
              </a:rPr>
              <a:t> qui me </a:t>
            </a:r>
            <a:r>
              <a:rPr lang="en-US" b="0" i="0" u="none" strike="noStrike" baseline="0" dirty="0" err="1">
                <a:latin typeface="Times New Roman" charset="0"/>
              </a:rPr>
              <a:t>tue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âpre</a:t>
            </a:r>
            <a:r>
              <a:rPr lang="en-US" b="0" i="0" u="none" strike="noStrike" baseline="0" dirty="0">
                <a:latin typeface="Times New Roman" charset="0"/>
              </a:rPr>
              <a:t> </a:t>
            </a:r>
            <a:r>
              <a:rPr lang="en-US" b="0" i="0" u="none" strike="noStrike" baseline="0" dirty="0" err="1">
                <a:latin typeface="Times New Roman" charset="0"/>
              </a:rPr>
              <a:t>vertu</a:t>
            </a:r>
            <a:r>
              <a:rPr lang="en-US" b="0" i="0" u="none" strike="noStrike" baseline="0" dirty="0">
                <a:latin typeface="Times New Roman" charset="0"/>
              </a:rPr>
              <a:t> ne </a:t>
            </a:r>
            <a:r>
              <a:rPr lang="en-US" b="0" i="0" u="none" strike="noStrike" baseline="0" dirty="0" err="1">
                <a:latin typeface="Times New Roman" charset="0"/>
              </a:rPr>
              <a:t>m’était</a:t>
            </a:r>
            <a:r>
              <a:rPr lang="en-US" b="0" i="0" u="none" strike="noStrike" baseline="0" dirty="0">
                <a:latin typeface="Times New Roman" charset="0"/>
              </a:rPr>
              <a:t> pas </a:t>
            </a:r>
            <a:r>
              <a:rPr lang="en-US" b="0" i="0" u="none" strike="noStrike" baseline="0" dirty="0" err="1">
                <a:latin typeface="Times New Roman" charset="0"/>
              </a:rPr>
              <a:t>connue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Comme</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malheur</a:t>
            </a:r>
            <a:r>
              <a:rPr lang="en-US" b="0" i="0" u="none" strike="noStrike" baseline="0" dirty="0">
                <a:latin typeface="Times New Roman" charset="0"/>
              </a:rPr>
              <a:t> </a:t>
            </a:r>
            <a:r>
              <a:rPr lang="en-US" b="0" i="0" u="none" strike="noStrike" baseline="0" dirty="0" err="1">
                <a:latin typeface="Times New Roman" charset="0"/>
              </a:rPr>
              <a:t>elle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au plus haut point :</a:t>
            </a:r>
            <a:br>
              <a:rPr lang="en-US" b="0" i="0" u="none" strike="noStrike" baseline="0" dirty="0">
                <a:latin typeface="Times New Roman" charset="0"/>
              </a:rPr>
            </a:br>
            <a:r>
              <a:rPr lang="en-US" b="0" i="0" u="none" strike="noStrike" baseline="0" dirty="0" err="1">
                <a:latin typeface="Times New Roman" charset="0"/>
              </a:rPr>
              <a:t>Souffrez</a:t>
            </a:r>
            <a:r>
              <a:rPr lang="en-US" b="0" i="0" u="none" strike="noStrike" baseline="0" dirty="0">
                <a:latin typeface="Times New Roman" charset="0"/>
              </a:rPr>
              <a:t> que je </a:t>
            </a:r>
            <a:r>
              <a:rPr lang="en-US" b="0" i="0" u="none" strike="noStrike" baseline="0" dirty="0" err="1">
                <a:latin typeface="Times New Roman" charset="0"/>
              </a:rPr>
              <a:t>l’admire</a:t>
            </a:r>
            <a:r>
              <a:rPr lang="en-US" b="0" i="0" u="none" strike="noStrike" baseline="0" dirty="0">
                <a:latin typeface="Times New Roman" charset="0"/>
              </a:rPr>
              <a:t> et ne </a:t>
            </a:r>
            <a:r>
              <a:rPr lang="en-US" b="0" i="0" u="none" strike="noStrike" baseline="0" dirty="0" err="1">
                <a:latin typeface="Times New Roman" charset="0"/>
              </a:rPr>
              <a:t>l’imite</a:t>
            </a:r>
            <a:r>
              <a:rPr lang="en-US" b="0" i="0" u="none" strike="noStrike" baseline="0" dirty="0">
                <a:latin typeface="Times New Roman" charset="0"/>
              </a:rPr>
              <a:t> point.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521691" cy="1486415"/>
          </a:xfrm>
        </p:spPr>
        <p:txBody>
          <a:bodyPr/>
          <a:lstStyle/>
          <a:p>
            <a:r>
              <a:rPr lang="en-US" dirty="0"/>
              <a:t>CURIACE</a:t>
            </a:r>
          </a:p>
          <a:p>
            <a:r>
              <a:rPr lang="en-US" dirty="0"/>
              <a:t>I know you still; that is what kills me.</a:t>
            </a:r>
          </a:p>
          <a:p>
            <a:r>
              <a:rPr lang="en-US" dirty="0"/>
              <a:t>Let me admire your harsh virtue, but not imitate it.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693098" y="-1"/>
            <a:ext cx="2307903" cy="2481943"/>
          </a:xfrm>
          <a:prstGeom prst="rect">
            <a:avLst/>
          </a:prstGeom>
        </p:spPr>
      </p:pic>
    </p:spTree>
    <p:extLst>
      <p:ext uri="{BB962C8B-B14F-4D97-AF65-F5344CB8AC3E}">
        <p14:creationId xmlns:p14="http://schemas.microsoft.com/office/powerpoint/2010/main" val="6449174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HORACE: </a:t>
            </a:r>
            <a:br>
              <a:rPr lang="en-US" b="0" i="0" u="none" strike="noStrike" baseline="0" dirty="0">
                <a:latin typeface="Times New Roman" charset="0"/>
              </a:rPr>
            </a:br>
            <a:r>
              <a:rPr lang="en-US" b="0" i="0" u="none" strike="noStrike" baseline="0" dirty="0">
                <a:latin typeface="Times New Roman" charset="0"/>
              </a:rPr>
              <a:t>Non, non, </a:t>
            </a:r>
            <a:r>
              <a:rPr lang="en-US" b="0" i="0" u="none" strike="noStrike" baseline="0" dirty="0" err="1">
                <a:latin typeface="Times New Roman" charset="0"/>
              </a:rPr>
              <a:t>n’embrassez</a:t>
            </a:r>
            <a:r>
              <a:rPr lang="en-US" b="0" i="0" u="none" strike="noStrike" baseline="0" dirty="0">
                <a:latin typeface="Times New Roman" charset="0"/>
              </a:rPr>
              <a:t> pas de </a:t>
            </a:r>
            <a:r>
              <a:rPr lang="en-US" b="0" i="0" u="none" strike="noStrike" baseline="0" dirty="0" err="1">
                <a:latin typeface="Times New Roman" charset="0"/>
              </a:rPr>
              <a:t>vertu</a:t>
            </a:r>
            <a:r>
              <a:rPr lang="en-US" b="0" i="0" u="none" strike="noStrike" baseline="0" dirty="0">
                <a:latin typeface="Times New Roman" charset="0"/>
              </a:rPr>
              <a:t> par </a:t>
            </a:r>
            <a:r>
              <a:rPr lang="en-US" b="0" i="0" u="none" strike="noStrike" baseline="0" dirty="0" err="1">
                <a:latin typeface="Times New Roman" charset="0"/>
              </a:rPr>
              <a:t>contrainte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puisque</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t>
            </a:r>
            <a:r>
              <a:rPr lang="en-US" b="0" i="0" u="none" strike="noStrike" baseline="0" dirty="0" err="1">
                <a:latin typeface="Times New Roman" charset="0"/>
              </a:rPr>
              <a:t>trouvez</a:t>
            </a:r>
            <a:r>
              <a:rPr lang="en-US" b="0" i="0" u="none" strike="noStrike" baseline="0" dirty="0">
                <a:latin typeface="Times New Roman" charset="0"/>
              </a:rPr>
              <a:t> plus de </a:t>
            </a:r>
            <a:r>
              <a:rPr lang="en-US" b="0" i="0" u="none" strike="noStrike" baseline="0" dirty="0" err="1">
                <a:latin typeface="Times New Roman" charset="0"/>
              </a:rPr>
              <a:t>charme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la </a:t>
            </a:r>
            <a:r>
              <a:rPr lang="en-US" b="0" i="0" u="none" strike="noStrike" baseline="0" dirty="0" err="1">
                <a:latin typeface="Times New Roman" charset="0"/>
              </a:rPr>
              <a:t>plainte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En</a:t>
            </a:r>
            <a:r>
              <a:rPr lang="en-US" b="0" i="0" u="none" strike="noStrike" baseline="0" dirty="0">
                <a:latin typeface="Times New Roman" charset="0"/>
              </a:rPr>
              <a:t> </a:t>
            </a:r>
            <a:r>
              <a:rPr lang="en-US" b="0" i="0" u="none" strike="noStrike" baseline="0" dirty="0" err="1">
                <a:latin typeface="Times New Roman" charset="0"/>
              </a:rPr>
              <a:t>toute</a:t>
            </a:r>
            <a:r>
              <a:rPr lang="en-US" b="0" i="0" u="none" strike="noStrike" baseline="0" dirty="0">
                <a:latin typeface="Times New Roman" charset="0"/>
              </a:rPr>
              <a:t> </a:t>
            </a:r>
            <a:r>
              <a:rPr lang="en-US" b="0" i="0" u="none" strike="noStrike" baseline="0" dirty="0" err="1">
                <a:latin typeface="Times New Roman" charset="0"/>
              </a:rPr>
              <a:t>liberté</a:t>
            </a:r>
            <a:r>
              <a:rPr lang="en-US" b="0" i="0" u="none" strike="noStrike" baseline="0" dirty="0">
                <a:latin typeface="Times New Roman" charset="0"/>
              </a:rPr>
              <a:t> </a:t>
            </a:r>
            <a:r>
              <a:rPr lang="en-US" b="0" i="0" u="none" strike="noStrike" baseline="0" dirty="0" err="1">
                <a:latin typeface="Times New Roman" charset="0"/>
              </a:rPr>
              <a:t>goûtez</a:t>
            </a:r>
            <a:r>
              <a:rPr lang="en-US" b="0" i="0" u="none" strike="noStrike" baseline="0" dirty="0">
                <a:latin typeface="Times New Roman" charset="0"/>
              </a:rPr>
              <a:t> un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doux</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HORACE</a:t>
            </a:r>
          </a:p>
          <a:p>
            <a:r>
              <a:rPr lang="en-US" dirty="0"/>
              <a:t>Since you’d rather lament, you’re free to do that.</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17384" y="0"/>
            <a:ext cx="2085498" cy="2368731"/>
          </a:xfrm>
          <a:prstGeom prst="rect">
            <a:avLst/>
          </a:prstGeom>
        </p:spPr>
      </p:pic>
    </p:spTree>
    <p:extLst>
      <p:ext uri="{BB962C8B-B14F-4D97-AF65-F5344CB8AC3E}">
        <p14:creationId xmlns:p14="http://schemas.microsoft.com/office/powerpoint/2010/main" val="77764935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Voici</a:t>
            </a:r>
            <a:r>
              <a:rPr lang="en-US" b="0" i="0" u="none" strike="noStrike" baseline="0" dirty="0">
                <a:latin typeface="Times New Roman" charset="0"/>
              </a:rPr>
              <a:t> </a:t>
            </a:r>
            <a:r>
              <a:rPr lang="en-US" b="0" i="0" u="none" strike="noStrike" baseline="0" dirty="0" err="1">
                <a:latin typeface="Times New Roman" charset="0"/>
              </a:rPr>
              <a:t>venir</a:t>
            </a:r>
            <a:r>
              <a:rPr lang="en-US" b="0" i="0" u="none" strike="noStrike" baseline="0" dirty="0">
                <a:latin typeface="Times New Roman" charset="0"/>
              </a:rPr>
              <a:t> ma </a:t>
            </a:r>
            <a:r>
              <a:rPr lang="en-US" b="0" i="0" u="none" strike="noStrike" baseline="0" dirty="0" err="1">
                <a:latin typeface="Times New Roman" charset="0"/>
              </a:rPr>
              <a:t>soeur</a:t>
            </a:r>
            <a:r>
              <a:rPr lang="en-US" b="0" i="0" u="none" strike="noStrike" baseline="0" dirty="0">
                <a:latin typeface="Times New Roman" charset="0"/>
              </a:rPr>
              <a:t> pour se </a:t>
            </a:r>
            <a:r>
              <a:rPr lang="en-US" b="0" i="0" u="none" strike="noStrike" baseline="0" dirty="0" err="1">
                <a:latin typeface="Times New Roman" charset="0"/>
              </a:rPr>
              <a:t>plaindre</a:t>
            </a:r>
            <a:r>
              <a:rPr lang="en-US" b="0" i="0" u="none" strike="noStrike" baseline="0" dirty="0">
                <a:latin typeface="Times New Roman" charset="0"/>
              </a:rPr>
              <a:t> avec </a:t>
            </a:r>
            <a:r>
              <a:rPr lang="en-US" b="0" i="0" u="none" strike="noStrike" baseline="0" dirty="0" err="1">
                <a:latin typeface="Times New Roman" charset="0"/>
              </a:rPr>
              <a:t>vous</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vais</a:t>
            </a:r>
            <a:r>
              <a:rPr lang="en-US" b="0" i="0" u="none" strike="noStrike" baseline="0" dirty="0">
                <a:latin typeface="Times New Roman" charset="0"/>
              </a:rPr>
              <a:t> revoir la </a:t>
            </a:r>
            <a:r>
              <a:rPr lang="en-US" b="0" i="0" u="none" strike="noStrike" baseline="0" dirty="0" err="1">
                <a:latin typeface="Times New Roman" charset="0"/>
              </a:rPr>
              <a:t>vôtre</a:t>
            </a:r>
            <a:r>
              <a:rPr lang="en-US" b="0" i="0" u="none" strike="noStrike" baseline="0" dirty="0">
                <a:latin typeface="Times New Roman" charset="0"/>
              </a:rPr>
              <a:t>, et </a:t>
            </a:r>
            <a:r>
              <a:rPr lang="en-US" b="0" i="0" u="none" strike="noStrike" baseline="0" dirty="0" err="1">
                <a:latin typeface="Times New Roman" charset="0"/>
              </a:rPr>
              <a:t>résoudre</a:t>
            </a:r>
            <a:r>
              <a:rPr lang="en-US" b="0" i="0" u="none" strike="noStrike" baseline="0" dirty="0">
                <a:latin typeface="Times New Roman" charset="0"/>
              </a:rPr>
              <a:t> son </a:t>
            </a:r>
            <a:r>
              <a:rPr lang="en-US" b="0" i="0" u="none" strike="noStrike" baseline="0" dirty="0" err="1">
                <a:latin typeface="Times New Roman" charset="0"/>
              </a:rPr>
              <a:t>âme</a:t>
            </a:r>
            <a:br>
              <a:rPr lang="en-US" b="0" i="0" u="none" strike="noStrike" baseline="0" dirty="0">
                <a:latin typeface="Times New Roman" charset="0"/>
              </a:rPr>
            </a:br>
            <a:r>
              <a:rPr lang="en-US" b="0" i="0" u="none" strike="noStrike" baseline="0" dirty="0" err="1">
                <a:latin typeface="Times New Roman" charset="0"/>
              </a:rPr>
              <a:t>À</a:t>
            </a:r>
            <a:r>
              <a:rPr lang="en-US" b="0" i="0" u="none" strike="noStrike" baseline="0" dirty="0">
                <a:latin typeface="Times New Roman" charset="0"/>
              </a:rPr>
              <a:t> se </a:t>
            </a:r>
            <a:r>
              <a:rPr lang="en-US" b="0" i="0" u="none" strike="noStrike" baseline="0" dirty="0" err="1">
                <a:latin typeface="Times New Roman" charset="0"/>
              </a:rPr>
              <a:t>bien</a:t>
            </a:r>
            <a:r>
              <a:rPr lang="en-US" b="0" i="0" u="none" strike="noStrike" baseline="0" dirty="0">
                <a:latin typeface="Times New Roman" charset="0"/>
              </a:rPr>
              <a:t> souvenir </a:t>
            </a:r>
            <a:r>
              <a:rPr lang="en-US" b="0" i="0" u="none" strike="noStrike" baseline="0" dirty="0" err="1">
                <a:latin typeface="Times New Roman" charset="0"/>
              </a:rPr>
              <a:t>qu’elle</a:t>
            </a:r>
            <a:r>
              <a:rPr lang="en-US" b="0" i="0" u="none" strike="noStrike" baseline="0" dirty="0">
                <a:latin typeface="Times New Roman" charset="0"/>
              </a:rPr>
              <a:t> </a:t>
            </a:r>
            <a:r>
              <a:rPr lang="en-US" b="0" i="0" u="none" strike="noStrike" baseline="0" dirty="0" err="1">
                <a:latin typeface="Times New Roman" charset="0"/>
              </a:rPr>
              <a:t>est</a:t>
            </a:r>
            <a:r>
              <a:rPr lang="en-US" b="0" i="0" u="none" strike="noStrike" baseline="0" dirty="0">
                <a:latin typeface="Times New Roman" charset="0"/>
              </a:rPr>
              <a:t> </a:t>
            </a:r>
            <a:r>
              <a:rPr lang="en-US" b="0" i="0" u="none" strike="noStrike" baseline="0" dirty="0" err="1">
                <a:latin typeface="Times New Roman" charset="0"/>
              </a:rPr>
              <a:t>toujours</a:t>
            </a:r>
            <a:r>
              <a:rPr lang="en-US" b="0" i="0" u="none" strike="noStrike" baseline="0" dirty="0">
                <a:latin typeface="Times New Roman" charset="0"/>
              </a:rPr>
              <a:t> ma femme,</a:t>
            </a:r>
            <a:br>
              <a:rPr lang="en-US" b="0" i="0" u="none" strike="noStrike" baseline="0" dirty="0">
                <a:latin typeface="Times New Roman" charset="0"/>
              </a:rPr>
            </a:b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vous</a:t>
            </a:r>
            <a:r>
              <a:rPr lang="en-US" b="0" i="0" u="none" strike="noStrike" baseline="0" dirty="0">
                <a:latin typeface="Times New Roman" charset="0"/>
              </a:rPr>
              <a:t> aimer </a:t>
            </a:r>
            <a:r>
              <a:rPr lang="en-US" b="0" i="0" u="none" strike="noStrike" baseline="0" dirty="0" err="1">
                <a:latin typeface="Times New Roman" charset="0"/>
              </a:rPr>
              <a:t>encor</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je </a:t>
            </a:r>
            <a:r>
              <a:rPr lang="en-US" b="0" i="0" u="none" strike="noStrike" baseline="0" dirty="0" err="1">
                <a:latin typeface="Times New Roman" charset="0"/>
              </a:rPr>
              <a:t>meurs</a:t>
            </a:r>
            <a:r>
              <a:rPr lang="en-US" b="0" i="0" u="none" strike="noStrike" baseline="0" dirty="0">
                <a:latin typeface="Times New Roman" charset="0"/>
              </a:rPr>
              <a:t> par </a:t>
            </a:r>
            <a:r>
              <a:rPr lang="en-US" b="0" i="0" u="none" strike="noStrike" baseline="0" dirty="0" err="1">
                <a:latin typeface="Times New Roman" charset="0"/>
              </a:rPr>
              <a:t>vos</a:t>
            </a:r>
            <a:r>
              <a:rPr lang="en-US" b="0" i="0" u="none" strike="noStrike" baseline="0" dirty="0">
                <a:latin typeface="Times New Roman" charset="0"/>
              </a:rPr>
              <a:t> mains,</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prendre</a:t>
            </a:r>
            <a:r>
              <a:rPr lang="en-US" b="0" i="0" u="none" strike="noStrike" baseline="0" dirty="0">
                <a:latin typeface="Times New Roman" charset="0"/>
              </a:rPr>
              <a:t> </a:t>
            </a:r>
            <a:r>
              <a:rPr lang="en-US" b="0" i="0" u="none" strike="noStrike" baseline="0" dirty="0" err="1">
                <a:latin typeface="Times New Roman" charset="0"/>
              </a:rPr>
              <a:t>en</a:t>
            </a:r>
            <a:r>
              <a:rPr lang="en-US" b="0" i="0" u="none" strike="noStrike" baseline="0" dirty="0">
                <a:latin typeface="Times New Roman" charset="0"/>
              </a:rPr>
              <a:t> son </a:t>
            </a:r>
            <a:r>
              <a:rPr lang="en-US" b="0" i="0" u="none" strike="noStrike" baseline="0" dirty="0" err="1">
                <a:latin typeface="Times New Roman" charset="0"/>
              </a:rPr>
              <a:t>malheur</a:t>
            </a:r>
            <a:r>
              <a:rPr lang="en-US" b="0" i="0" u="none" strike="noStrike" baseline="0" dirty="0">
                <a:latin typeface="Times New Roman" charset="0"/>
              </a:rPr>
              <a:t> des sentiments </a:t>
            </a:r>
            <a:r>
              <a:rPr lang="en-US" b="0" i="0" u="none" strike="noStrike" baseline="0" dirty="0" err="1">
                <a:latin typeface="Times New Roman" charset="0"/>
              </a:rPr>
              <a:t>romains</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Here comes my sister to lament with you.</a:t>
            </a:r>
          </a:p>
          <a:p>
            <a:r>
              <a:rPr lang="en-US" dirty="0"/>
              <a:t>I’ll go to yours, and tell her to love you still if you kill me,</a:t>
            </a:r>
          </a:p>
          <a:p>
            <a:r>
              <a:rPr lang="en-US" dirty="0"/>
              <a:t>and behave like a Roman.</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9333"/>
          <a:stretch/>
        </p:blipFill>
        <p:spPr>
          <a:xfrm>
            <a:off x="5734802" y="-1"/>
            <a:ext cx="2085498" cy="2368731"/>
          </a:xfrm>
          <a:prstGeom prst="rect">
            <a:avLst/>
          </a:prstGeom>
        </p:spPr>
      </p:pic>
    </p:spTree>
    <p:extLst>
      <p:ext uri="{BB962C8B-B14F-4D97-AF65-F5344CB8AC3E}">
        <p14:creationId xmlns:p14="http://schemas.microsoft.com/office/powerpoint/2010/main" val="36723384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err="1">
                <a:latin typeface="Times New Roman" charset="0"/>
              </a:rPr>
              <a:t>Iras-tu</a:t>
            </a:r>
            <a:r>
              <a:rPr lang="en-US" b="0" i="0" u="none" strike="noStrike" baseline="0" dirty="0">
                <a:latin typeface="Times New Roman" charset="0"/>
              </a:rPr>
              <a:t>, </a:t>
            </a:r>
            <a:r>
              <a:rPr lang="en-US" b="0" i="0" u="none" strike="noStrike" baseline="0" dirty="0" err="1">
                <a:latin typeface="Times New Roman" charset="0"/>
              </a:rPr>
              <a:t>Curiace</a:t>
            </a:r>
            <a:r>
              <a:rPr lang="en-US" b="0" i="0" u="none" strike="noStrike" baseline="0" dirty="0">
                <a:latin typeface="Times New Roman" charset="0"/>
              </a:rPr>
              <a:t>, et </a:t>
            </a:r>
            <a:r>
              <a:rPr lang="en-US" b="0" i="0" u="none" strike="noStrike" baseline="0" dirty="0" err="1">
                <a:latin typeface="Times New Roman" charset="0"/>
              </a:rPr>
              <a:t>ce</a:t>
            </a:r>
            <a:r>
              <a:rPr lang="en-US" b="0" i="0" u="none" strike="noStrike" baseline="0" dirty="0">
                <a:latin typeface="Times New Roman" charset="0"/>
              </a:rPr>
              <a:t> </a:t>
            </a:r>
            <a:r>
              <a:rPr lang="en-US" b="0" i="0" u="none" strike="noStrike" baseline="0" dirty="0" err="1">
                <a:latin typeface="Times New Roman" charset="0"/>
              </a:rPr>
              <a:t>funeste</a:t>
            </a:r>
            <a:r>
              <a:rPr lang="en-US" b="0" i="0" u="none" strike="noStrike" baseline="0" dirty="0">
                <a:latin typeface="Times New Roman" charset="0"/>
              </a:rPr>
              <a:t> </a:t>
            </a:r>
            <a:r>
              <a:rPr lang="en-US" b="0" i="0" u="none" strike="noStrike" baseline="0" dirty="0" err="1">
                <a:latin typeface="Times New Roman" charset="0"/>
              </a:rPr>
              <a:t>honneur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plaît-il</a:t>
            </a:r>
            <a:r>
              <a:rPr lang="en-US" b="0" i="0" u="none" strike="noStrike" baseline="0" dirty="0">
                <a:latin typeface="Times New Roman" charset="0"/>
              </a:rPr>
              <a:t> aux </a:t>
            </a:r>
            <a:r>
              <a:rPr lang="en-US" b="0" i="0" u="none" strike="noStrike" baseline="0" dirty="0" err="1">
                <a:latin typeface="Times New Roman" charset="0"/>
              </a:rPr>
              <a:t>dépens</a:t>
            </a:r>
            <a:r>
              <a:rPr lang="en-US" b="0" i="0" u="none" strike="noStrike" baseline="0" dirty="0">
                <a:latin typeface="Times New Roman" charset="0"/>
              </a:rPr>
              <a:t> de tout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bonheur</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255583"/>
          </a:xfrm>
        </p:spPr>
        <p:txBody>
          <a:bodyPr/>
          <a:lstStyle/>
          <a:p>
            <a:r>
              <a:rPr lang="en-US" dirty="0"/>
              <a:t>CAMILLE</a:t>
            </a:r>
          </a:p>
          <a:p>
            <a:r>
              <a:rPr lang="en-US" dirty="0"/>
              <a:t>Will you go? You prefer this terrible </a:t>
            </a:r>
            <a:r>
              <a:rPr lang="en-US" dirty="0" err="1"/>
              <a:t>honour</a:t>
            </a:r>
            <a:endParaRPr lang="en-US" dirty="0"/>
          </a:p>
          <a:p>
            <a:r>
              <a:rPr lang="en-US" dirty="0"/>
              <a:t>to our happiness?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2311978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err="1">
                <a:latin typeface="Times New Roman" charset="0"/>
              </a:rPr>
              <a:t>Hélas</a:t>
            </a:r>
            <a:r>
              <a:rPr lang="en-US" b="0" i="0" u="none" strike="noStrike" baseline="0" dirty="0">
                <a:latin typeface="Times New Roman" charset="0"/>
              </a:rPr>
              <a:t> ! Je </a:t>
            </a:r>
            <a:r>
              <a:rPr lang="en-US" b="0" i="0" u="none" strike="noStrike" baseline="0" dirty="0" err="1">
                <a:latin typeface="Times New Roman" charset="0"/>
              </a:rPr>
              <a:t>vois</a:t>
            </a:r>
            <a:r>
              <a:rPr lang="en-US" b="0" i="0" u="none" strike="noStrike" baseline="0" dirty="0">
                <a:latin typeface="Times New Roman" charset="0"/>
              </a:rPr>
              <a:t> trop </a:t>
            </a:r>
            <a:r>
              <a:rPr lang="en-US" b="0" i="0" u="none" strike="noStrike" baseline="0" dirty="0" err="1">
                <a:latin typeface="Times New Roman" charset="0"/>
              </a:rPr>
              <a:t>bien</a:t>
            </a:r>
            <a:r>
              <a:rPr lang="en-US" b="0" i="0" u="none" strike="noStrike" baseline="0" dirty="0">
                <a:latin typeface="Times New Roman" charset="0"/>
              </a:rPr>
              <a:t> </a:t>
            </a: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faut</a:t>
            </a:r>
            <a:r>
              <a:rPr lang="en-US" b="0" i="0" u="none" strike="noStrike" baseline="0" dirty="0">
                <a:latin typeface="Times New Roman" charset="0"/>
              </a:rPr>
              <a:t>, quoi que je </a:t>
            </a:r>
            <a:r>
              <a:rPr lang="en-US" b="0" i="0" u="none" strike="noStrike" baseline="0" dirty="0" err="1">
                <a:latin typeface="Times New Roman" charset="0"/>
              </a:rPr>
              <a:t>fasse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Mourir</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de </a:t>
            </a:r>
            <a:r>
              <a:rPr lang="en-US" b="0" i="0" u="none" strike="noStrike" baseline="0" dirty="0" err="1">
                <a:latin typeface="Times New Roman" charset="0"/>
              </a:rPr>
              <a:t>douleur</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de la main </a:t>
            </a:r>
            <a:r>
              <a:rPr lang="en-US" b="0" i="0" u="none" strike="noStrike" baseline="0" dirty="0" err="1">
                <a:latin typeface="Times New Roman" charset="0"/>
              </a:rPr>
              <a:t>d’Horace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hais</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a:t>
            </a:r>
            <a:r>
              <a:rPr lang="en-US" b="0" i="0" u="none" strike="noStrike" baseline="0" dirty="0" err="1">
                <a:latin typeface="Times New Roman" charset="0"/>
              </a:rPr>
              <a:t>valeur</a:t>
            </a:r>
            <a:r>
              <a:rPr lang="en-US" b="0" i="0" u="none" strike="noStrike" baseline="0" dirty="0">
                <a:latin typeface="Times New Roman" charset="0"/>
              </a:rPr>
              <a:t> qui fait </a:t>
            </a:r>
            <a:r>
              <a:rPr lang="en-US" b="0" i="0" u="none" strike="noStrike" baseline="0" dirty="0" err="1">
                <a:latin typeface="Times New Roman" charset="0"/>
              </a:rPr>
              <a:t>qu’Albe</a:t>
            </a:r>
            <a:r>
              <a:rPr lang="en-US" b="0" i="0" u="none" strike="noStrike" baseline="0" dirty="0">
                <a:latin typeface="Times New Roman" charset="0"/>
              </a:rPr>
              <a:t> </a:t>
            </a:r>
            <a:r>
              <a:rPr lang="en-US" b="0" i="0" u="none" strike="noStrike" baseline="0" dirty="0" err="1">
                <a:latin typeface="Times New Roman" charset="0"/>
              </a:rPr>
              <a:t>m’estime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Ma </a:t>
            </a:r>
            <a:r>
              <a:rPr lang="en-US" b="0" i="0" u="none" strike="noStrike" baseline="0" dirty="0" err="1">
                <a:latin typeface="Times New Roman" charset="0"/>
              </a:rPr>
              <a:t>flamme</a:t>
            </a:r>
            <a:r>
              <a:rPr lang="en-US" b="0" i="0" u="none" strike="noStrike" baseline="0" dirty="0">
                <a:latin typeface="Times New Roman" charset="0"/>
              </a:rPr>
              <a:t> au </a:t>
            </a:r>
            <a:r>
              <a:rPr lang="en-US" b="0" i="0" u="none" strike="noStrike" baseline="0" dirty="0" err="1">
                <a:latin typeface="Times New Roman" charset="0"/>
              </a:rPr>
              <a:t>désespoir</a:t>
            </a:r>
            <a:r>
              <a:rPr lang="en-US" b="0" i="0" u="none" strike="noStrike" baseline="0" dirty="0">
                <a:latin typeface="Times New Roman" charset="0"/>
              </a:rPr>
              <a:t> </a:t>
            </a:r>
            <a:r>
              <a:rPr lang="en-US" b="0" i="0" u="none" strike="noStrike" baseline="0" dirty="0" err="1">
                <a:latin typeface="Times New Roman" charset="0"/>
              </a:rPr>
              <a:t>passe</a:t>
            </a:r>
            <a:r>
              <a:rPr lang="en-US" b="0" i="0" u="none" strike="noStrike" baseline="0" dirty="0">
                <a:latin typeface="Times New Roman" charset="0"/>
              </a:rPr>
              <a:t> </a:t>
            </a:r>
            <a:r>
              <a:rPr lang="en-US" b="0" i="0" u="none" strike="noStrike" baseline="0" dirty="0" err="1">
                <a:latin typeface="Times New Roman" charset="0"/>
              </a:rPr>
              <a:t>jusques</a:t>
            </a:r>
            <a:r>
              <a:rPr lang="en-US" b="0" i="0" u="none" strike="noStrike" baseline="0" dirty="0">
                <a:latin typeface="Times New Roman" charset="0"/>
              </a:rPr>
              <a:t> au crime,</a:t>
            </a:r>
            <a:br>
              <a:rPr lang="en-US" b="0" i="0" u="none" strike="noStrike" baseline="0" dirty="0">
                <a:latin typeface="Times New Roman" charset="0"/>
              </a:rPr>
            </a:br>
            <a:r>
              <a:rPr lang="en-US" b="0" i="0" u="none" strike="noStrike" baseline="0" dirty="0">
                <a:latin typeface="Times New Roman" charset="0"/>
              </a:rPr>
              <a:t>Elle se </a:t>
            </a:r>
            <a:r>
              <a:rPr lang="en-US" b="0" i="0" u="none" strike="noStrike" baseline="0" dirty="0" err="1">
                <a:latin typeface="Times New Roman" charset="0"/>
              </a:rPr>
              <a:t>prend</a:t>
            </a:r>
            <a:r>
              <a:rPr lang="en-US" b="0" i="0" u="none" strike="noStrike" baseline="0" dirty="0">
                <a:latin typeface="Times New Roman" charset="0"/>
              </a:rPr>
              <a:t> au </a:t>
            </a:r>
            <a:r>
              <a:rPr lang="en-US" b="0" i="0" u="none" strike="noStrike" baseline="0" dirty="0" err="1">
                <a:latin typeface="Times New Roman" charset="0"/>
              </a:rPr>
              <a:t>ciel</a:t>
            </a:r>
            <a:r>
              <a:rPr lang="en-US" b="0" i="0" u="none" strike="noStrike" baseline="0" dirty="0">
                <a:latin typeface="Times New Roman" charset="0"/>
              </a:rPr>
              <a:t>, et </a:t>
            </a:r>
            <a:r>
              <a:rPr lang="en-US" b="0" i="0" u="none" strike="noStrike" baseline="0" dirty="0" err="1">
                <a:latin typeface="Times New Roman" charset="0"/>
              </a:rPr>
              <a:t>l’ose</a:t>
            </a:r>
            <a:r>
              <a:rPr lang="en-US" b="0" i="0" u="none" strike="noStrike" baseline="0" dirty="0">
                <a:latin typeface="Times New Roman" charset="0"/>
              </a:rPr>
              <a:t> </a:t>
            </a:r>
            <a:r>
              <a:rPr lang="en-US" b="0" i="0" u="none" strike="noStrike" baseline="0" dirty="0" err="1">
                <a:latin typeface="Times New Roman" charset="0"/>
              </a:rPr>
              <a:t>quereller</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Je </a:t>
            </a:r>
            <a:r>
              <a:rPr lang="en-US" b="0" i="0" u="none" strike="noStrike" baseline="0" dirty="0" err="1">
                <a:latin typeface="Times New Roman" charset="0"/>
              </a:rPr>
              <a:t>vous</a:t>
            </a:r>
            <a:r>
              <a:rPr lang="en-US" b="0" i="0" u="none" strike="noStrike" baseline="0" dirty="0">
                <a:latin typeface="Times New Roman" charset="0"/>
              </a:rPr>
              <a:t> plains, je me plains ; </a:t>
            </a:r>
            <a:r>
              <a:rPr lang="en-US" b="0" i="0" u="none" strike="noStrike" baseline="0" dirty="0" err="1">
                <a:latin typeface="Times New Roman" charset="0"/>
              </a:rPr>
              <a:t>mais</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y </a:t>
            </a:r>
            <a:r>
              <a:rPr lang="en-US" b="0" i="0" u="none" strike="noStrike" baseline="0" dirty="0" err="1">
                <a:latin typeface="Times New Roman" charset="0"/>
              </a:rPr>
              <a:t>faut</a:t>
            </a:r>
            <a:r>
              <a:rPr lang="en-US" b="0" i="0" u="none" strike="noStrike" baseline="0" dirty="0">
                <a:latin typeface="Times New Roman" charset="0"/>
              </a:rPr>
              <a:t> </a:t>
            </a:r>
            <a:r>
              <a:rPr lang="en-US" b="0" i="0" u="none" strike="noStrike" baseline="0" dirty="0" err="1">
                <a:latin typeface="Times New Roman" charset="0"/>
              </a:rPr>
              <a:t>aller</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486415"/>
          </a:xfrm>
        </p:spPr>
        <p:txBody>
          <a:bodyPr/>
          <a:lstStyle/>
          <a:p>
            <a:r>
              <a:rPr lang="en-US" dirty="0"/>
              <a:t>CURIACE</a:t>
            </a:r>
          </a:p>
          <a:p>
            <a:r>
              <a:rPr lang="en-US" dirty="0"/>
              <a:t>I am doomed to die of grief or be killed by Horace. </a:t>
            </a:r>
          </a:p>
          <a:p>
            <a:r>
              <a:rPr lang="en-US" dirty="0"/>
              <a:t>This fame is torture. I pity us both, but I must go.</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9438937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CAMILLE: </a:t>
            </a:r>
            <a:br>
              <a:rPr lang="en-US" b="0" i="0" u="none" strike="noStrike" baseline="0" dirty="0">
                <a:latin typeface="Times New Roman" charset="0"/>
              </a:rPr>
            </a:br>
            <a:r>
              <a:rPr lang="en-US" b="0" i="0" u="none" strike="noStrike" baseline="0" dirty="0">
                <a:latin typeface="Times New Roman" charset="0"/>
              </a:rPr>
              <a:t>Non ; je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connais</a:t>
            </a:r>
            <a:r>
              <a:rPr lang="en-US" b="0" i="0" u="none" strike="noStrike" baseline="0" dirty="0">
                <a:latin typeface="Times New Roman" charset="0"/>
              </a:rPr>
              <a:t> </a:t>
            </a:r>
            <a:r>
              <a:rPr lang="en-US" b="0" i="0" u="none" strike="noStrike" baseline="0" dirty="0" err="1">
                <a:latin typeface="Times New Roman" charset="0"/>
              </a:rPr>
              <a:t>mieux</a:t>
            </a:r>
            <a:r>
              <a:rPr lang="en-US" b="0" i="0" u="none" strike="noStrike" baseline="0" dirty="0">
                <a:latin typeface="Times New Roman" charset="0"/>
              </a:rPr>
              <a:t>,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veux</a:t>
            </a:r>
            <a:r>
              <a:rPr lang="en-US" b="0" i="0" u="none" strike="noStrike" baseline="0" dirty="0">
                <a:latin typeface="Times New Roman" charset="0"/>
              </a:rPr>
              <a:t> que je </a:t>
            </a:r>
            <a:r>
              <a:rPr lang="en-US" b="0" i="0" u="none" strike="noStrike" baseline="0" dirty="0" err="1">
                <a:latin typeface="Times New Roman" charset="0"/>
              </a:rPr>
              <a:t>te</a:t>
            </a:r>
            <a:r>
              <a:rPr lang="en-US" b="0" i="0" u="none" strike="noStrike" baseline="0" dirty="0">
                <a:latin typeface="Times New Roman" charset="0"/>
              </a:rPr>
              <a:t> </a:t>
            </a:r>
            <a:r>
              <a:rPr lang="en-US" b="0" i="0" u="none" strike="noStrike" baseline="0" dirty="0" err="1">
                <a:latin typeface="Times New Roman" charset="0"/>
              </a:rPr>
              <a:t>prie</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qu’ainsi</a:t>
            </a:r>
            <a:r>
              <a:rPr lang="en-US" b="0" i="0" u="none" strike="noStrike" baseline="0" dirty="0">
                <a:latin typeface="Times New Roman" charset="0"/>
              </a:rPr>
              <a:t> mon </a:t>
            </a:r>
            <a:r>
              <a:rPr lang="en-US" b="0" i="0" u="none" strike="noStrike" baseline="0" dirty="0" err="1">
                <a:latin typeface="Times New Roman" charset="0"/>
              </a:rPr>
              <a:t>pouvoir</a:t>
            </a:r>
            <a:r>
              <a:rPr lang="en-US" b="0" i="0" u="none" strike="noStrike" baseline="0" dirty="0">
                <a:latin typeface="Times New Roman" charset="0"/>
              </a:rPr>
              <a:t> </a:t>
            </a:r>
            <a:r>
              <a:rPr lang="en-US" b="0" i="0" u="none" strike="noStrike" baseline="0" dirty="0" err="1">
                <a:latin typeface="Times New Roman" charset="0"/>
              </a:rPr>
              <a:t>t’excuse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ta </a:t>
            </a:r>
            <a:r>
              <a:rPr lang="en-US" b="0" i="0" u="none" strike="noStrike" baseline="0" dirty="0" err="1">
                <a:latin typeface="Times New Roman" charset="0"/>
              </a:rPr>
              <a:t>patrie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n’es</a:t>
            </a:r>
            <a:r>
              <a:rPr lang="en-US" b="0" i="0" u="none" strike="noStrike" baseline="0" dirty="0">
                <a:latin typeface="Times New Roman" charset="0"/>
              </a:rPr>
              <a:t> que trop </a:t>
            </a:r>
            <a:r>
              <a:rPr lang="en-US" b="0" i="0" u="none" strike="noStrike" baseline="0" dirty="0" err="1">
                <a:latin typeface="Times New Roman" charset="0"/>
              </a:rPr>
              <a:t>fameux</a:t>
            </a:r>
            <a:r>
              <a:rPr lang="en-US" b="0" i="0" u="none" strike="noStrike" baseline="0" dirty="0">
                <a:latin typeface="Times New Roman" charset="0"/>
              </a:rPr>
              <a:t> par </a:t>
            </a:r>
            <a:r>
              <a:rPr lang="en-US" b="0" i="0" u="none" strike="noStrike" baseline="0" dirty="0" err="1">
                <a:latin typeface="Times New Roman" charset="0"/>
              </a:rPr>
              <a:t>tes</a:t>
            </a:r>
            <a:r>
              <a:rPr lang="en-US" b="0" i="0" u="none" strike="noStrike" baseline="0" dirty="0">
                <a:latin typeface="Times New Roman" charset="0"/>
              </a:rPr>
              <a:t> </a:t>
            </a:r>
            <a:r>
              <a:rPr lang="en-US" b="0" i="0" u="none" strike="noStrike" baseline="0" dirty="0" err="1">
                <a:latin typeface="Times New Roman" charset="0"/>
              </a:rPr>
              <a:t>autres</a:t>
            </a:r>
            <a:r>
              <a:rPr lang="en-US" b="0" i="0" u="none" strike="noStrike" baseline="0" dirty="0">
                <a:latin typeface="Times New Roman" charset="0"/>
              </a:rPr>
              <a:t> exploits :</a:t>
            </a:r>
            <a:br>
              <a:rPr lang="en-US" b="0" i="0" u="none" strike="noStrike" baseline="0" dirty="0">
                <a:latin typeface="Times New Roman" charset="0"/>
              </a:rPr>
            </a:br>
            <a:r>
              <a:rPr lang="en-US" b="0" i="0" u="none" strike="noStrike" baseline="0" dirty="0" err="1">
                <a:latin typeface="Times New Roman" charset="0"/>
              </a:rPr>
              <a:t>Albe</a:t>
            </a:r>
            <a:r>
              <a:rPr lang="en-US" b="0" i="0" u="none" strike="noStrike" baseline="0" dirty="0">
                <a:latin typeface="Times New Roman" charset="0"/>
              </a:rPr>
              <a:t> a </a:t>
            </a:r>
            <a:r>
              <a:rPr lang="en-US" b="0" i="0" u="none" strike="noStrike" baseline="0" dirty="0" err="1">
                <a:latin typeface="Times New Roman" charset="0"/>
              </a:rPr>
              <a:t>reçu</a:t>
            </a:r>
            <a:r>
              <a:rPr lang="en-US" b="0" i="0" u="none" strike="noStrike" baseline="0" dirty="0">
                <a:latin typeface="Times New Roman" charset="0"/>
              </a:rPr>
              <a:t> par </a:t>
            </a:r>
            <a:r>
              <a:rPr lang="en-US" b="0" i="0" u="none" strike="noStrike" baseline="0" dirty="0" err="1">
                <a:latin typeface="Times New Roman" charset="0"/>
              </a:rPr>
              <a:t>eux</a:t>
            </a:r>
            <a:r>
              <a:rPr lang="en-US" b="0" i="0" u="none" strike="noStrike" baseline="0" dirty="0">
                <a:latin typeface="Times New Roman" charset="0"/>
              </a:rPr>
              <a:t> tout </a:t>
            </a:r>
            <a:r>
              <a:rPr lang="en-US" b="0" i="0" u="none" strike="noStrike" baseline="0" dirty="0" err="1">
                <a:latin typeface="Times New Roman" charset="0"/>
              </a:rPr>
              <a:t>ce</a:t>
            </a:r>
            <a:r>
              <a:rPr lang="en-US" b="0" i="0" u="none" strike="noStrike" baseline="0" dirty="0">
                <a:latin typeface="Times New Roman" charset="0"/>
              </a:rPr>
              <a:t> que </a:t>
            </a: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dois</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600069" cy="1532582"/>
          </a:xfrm>
        </p:spPr>
        <p:txBody>
          <a:bodyPr/>
          <a:lstStyle/>
          <a:p>
            <a:r>
              <a:rPr lang="en-US" dirty="0"/>
              <a:t>CAMILLE</a:t>
            </a:r>
          </a:p>
          <a:p>
            <a:r>
              <a:rPr lang="en-US" dirty="0"/>
              <a:t>No, you want me to persuade you to stay. </a:t>
            </a:r>
          </a:p>
          <a:p>
            <a:r>
              <a:rPr lang="en-US" dirty="0"/>
              <a:t>You are already famous. You owe nothing more to Alba.</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56035417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n’a</a:t>
            </a:r>
            <a:r>
              <a:rPr lang="en-US" b="0" i="0" u="none" strike="noStrike" baseline="0" dirty="0">
                <a:latin typeface="Times New Roman" charset="0"/>
              </a:rPr>
              <a:t> </a:t>
            </a:r>
            <a:r>
              <a:rPr lang="en-US" b="0" i="0" u="none" strike="noStrike" baseline="0" dirty="0" err="1">
                <a:latin typeface="Times New Roman" charset="0"/>
              </a:rPr>
              <a:t>mieux</a:t>
            </a:r>
            <a:r>
              <a:rPr lang="en-US" b="0" i="0" u="none" strike="noStrike" baseline="0" dirty="0">
                <a:latin typeface="Times New Roman" charset="0"/>
              </a:rPr>
              <a:t> que </a:t>
            </a:r>
            <a:r>
              <a:rPr lang="en-US" b="0" i="0" u="none" strike="noStrike" baseline="0" dirty="0" err="1">
                <a:latin typeface="Times New Roman" charset="0"/>
              </a:rPr>
              <a:t>toi</a:t>
            </a:r>
            <a:r>
              <a:rPr lang="en-US" b="0" i="0" u="none" strike="noStrike" baseline="0" dirty="0">
                <a:latin typeface="Times New Roman" charset="0"/>
              </a:rPr>
              <a:t> </a:t>
            </a:r>
            <a:r>
              <a:rPr lang="en-US" b="0" i="0" u="none" strike="noStrike" baseline="0" dirty="0" err="1">
                <a:latin typeface="Times New Roman" charset="0"/>
              </a:rPr>
              <a:t>soutenu</a:t>
            </a:r>
            <a:r>
              <a:rPr lang="en-US" b="0" i="0" u="none" strike="noStrike" baseline="0" dirty="0">
                <a:latin typeface="Times New Roman" charset="0"/>
              </a:rPr>
              <a:t> </a:t>
            </a:r>
            <a:r>
              <a:rPr lang="en-US" b="0" i="0" u="none" strike="noStrike" baseline="0" dirty="0" err="1">
                <a:latin typeface="Times New Roman" charset="0"/>
              </a:rPr>
              <a:t>cette</a:t>
            </a:r>
            <a:r>
              <a:rPr lang="en-US" b="0" i="0" u="none" strike="noStrike" baseline="0" dirty="0">
                <a:latin typeface="Times New Roman" charset="0"/>
              </a:rPr>
              <a:t> guerre ;</a:t>
            </a:r>
            <a:br>
              <a:rPr lang="en-US" b="0" i="0" u="none" strike="noStrike" baseline="0" dirty="0">
                <a:latin typeface="Times New Roman" charset="0"/>
              </a:rPr>
            </a:br>
            <a:r>
              <a:rPr lang="en-US" b="0" i="0" u="none" strike="noStrike" baseline="0" dirty="0" err="1">
                <a:latin typeface="Times New Roman" charset="0"/>
              </a:rPr>
              <a:t>Autre</a:t>
            </a:r>
            <a:r>
              <a:rPr lang="en-US" b="0" i="0" u="none" strike="noStrike" baseline="0" dirty="0">
                <a:latin typeface="Times New Roman" charset="0"/>
              </a:rPr>
              <a:t> de plus de </a:t>
            </a:r>
            <a:r>
              <a:rPr lang="en-US" b="0" i="0" u="none" strike="noStrike" baseline="0" dirty="0" err="1">
                <a:latin typeface="Times New Roman" charset="0"/>
              </a:rPr>
              <a:t>morts</a:t>
            </a:r>
            <a:r>
              <a:rPr lang="en-US" b="0" i="0" u="none" strike="noStrike" baseline="0" dirty="0">
                <a:latin typeface="Times New Roman" charset="0"/>
              </a:rPr>
              <a:t> </a:t>
            </a:r>
            <a:r>
              <a:rPr lang="en-US" b="0" i="0" u="none" strike="noStrike" baseline="0" dirty="0" err="1">
                <a:latin typeface="Times New Roman" charset="0"/>
              </a:rPr>
              <a:t>n’a</a:t>
            </a:r>
            <a:r>
              <a:rPr lang="en-US" b="0" i="0" u="none" strike="noStrike" baseline="0" dirty="0">
                <a:latin typeface="Times New Roman" charset="0"/>
              </a:rPr>
              <a:t> </a:t>
            </a:r>
            <a:r>
              <a:rPr lang="en-US" b="0" i="0" u="none" strike="noStrike" baseline="0" dirty="0" err="1">
                <a:latin typeface="Times New Roman" charset="0"/>
              </a:rPr>
              <a:t>couvert</a:t>
            </a:r>
            <a:r>
              <a:rPr lang="en-US" b="0" i="0" u="none" strike="noStrike" baseline="0" dirty="0">
                <a:latin typeface="Times New Roman" charset="0"/>
              </a:rPr>
              <a:t> </a:t>
            </a:r>
            <a:r>
              <a:rPr lang="en-US" b="0" i="0" u="none" strike="noStrike" baseline="0" dirty="0" err="1">
                <a:latin typeface="Times New Roman" charset="0"/>
              </a:rPr>
              <a:t>notre</a:t>
            </a:r>
            <a:r>
              <a:rPr lang="en-US" b="0" i="0" u="none" strike="noStrike" baseline="0" dirty="0">
                <a:latin typeface="Times New Roman" charset="0"/>
              </a:rPr>
              <a:t> </a:t>
            </a:r>
            <a:r>
              <a:rPr lang="en-US" b="0" i="0" u="none" strike="noStrike" baseline="0" dirty="0" err="1">
                <a:latin typeface="Times New Roman" charset="0"/>
              </a:rPr>
              <a:t>terre</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a:latin typeface="Times New Roman" charset="0"/>
              </a:rPr>
              <a:t>Ton nom ne </a:t>
            </a:r>
            <a:r>
              <a:rPr lang="en-US" b="0" i="0" u="none" strike="noStrike" baseline="0" dirty="0" err="1">
                <a:latin typeface="Times New Roman" charset="0"/>
              </a:rPr>
              <a:t>peut</a:t>
            </a:r>
            <a:r>
              <a:rPr lang="en-US" b="0" i="0" u="none" strike="noStrike" baseline="0" dirty="0">
                <a:latin typeface="Times New Roman" charset="0"/>
              </a:rPr>
              <a:t> plus </a:t>
            </a:r>
            <a:r>
              <a:rPr lang="en-US" b="0" i="0" u="none" strike="noStrike" baseline="0" dirty="0" err="1">
                <a:latin typeface="Times New Roman" charset="0"/>
              </a:rPr>
              <a:t>croître</a:t>
            </a:r>
            <a:r>
              <a:rPr lang="en-US" b="0" i="0" u="none" strike="noStrike" baseline="0" dirty="0">
                <a:latin typeface="Times New Roman" charset="0"/>
              </a:rPr>
              <a:t>, </a:t>
            </a:r>
            <a:r>
              <a:rPr lang="en-US" b="0" i="0" u="none" strike="noStrike" baseline="0" dirty="0" err="1">
                <a:latin typeface="Times New Roman" charset="0"/>
              </a:rPr>
              <a:t>il</a:t>
            </a:r>
            <a:r>
              <a:rPr lang="en-US" b="0" i="0" u="none" strike="noStrike" baseline="0" dirty="0">
                <a:latin typeface="Times New Roman" charset="0"/>
              </a:rPr>
              <a:t> ne </a:t>
            </a:r>
            <a:r>
              <a:rPr lang="en-US" b="0" i="0" u="none" strike="noStrike" baseline="0" dirty="0" err="1">
                <a:latin typeface="Times New Roman" charset="0"/>
              </a:rPr>
              <a:t>lui</a:t>
            </a:r>
            <a:r>
              <a:rPr lang="en-US" b="0" i="0" u="none" strike="noStrike" baseline="0" dirty="0">
                <a:latin typeface="Times New Roman" charset="0"/>
              </a:rPr>
              <a:t> </a:t>
            </a:r>
            <a:r>
              <a:rPr lang="en-US" b="0" i="0" u="none" strike="noStrike" baseline="0" dirty="0" err="1">
                <a:latin typeface="Times New Roman" charset="0"/>
              </a:rPr>
              <a:t>manque</a:t>
            </a:r>
            <a:r>
              <a:rPr lang="en-US" b="0" i="0" u="none" strike="noStrike" baseline="0" dirty="0">
                <a:latin typeface="Times New Roman" charset="0"/>
              </a:rPr>
              <a:t> </a:t>
            </a:r>
            <a:r>
              <a:rPr lang="en-US" b="0" i="0" u="none" strike="noStrike" baseline="0" dirty="0" err="1">
                <a:latin typeface="Times New Roman" charset="0"/>
              </a:rPr>
              <a:t>rien</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Souffre</a:t>
            </a:r>
            <a:r>
              <a:rPr lang="en-US" b="0" i="0" u="none" strike="noStrike" baseline="0" dirty="0">
                <a:latin typeface="Times New Roman" charset="0"/>
              </a:rPr>
              <a:t> </a:t>
            </a:r>
            <a:r>
              <a:rPr lang="en-US" b="0" i="0" u="none" strike="noStrike" baseline="0" dirty="0" err="1">
                <a:latin typeface="Times New Roman" charset="0"/>
              </a:rPr>
              <a:t>qu’un</a:t>
            </a:r>
            <a:r>
              <a:rPr lang="en-US" b="0" i="0" u="none" strike="noStrike" baseline="0" dirty="0">
                <a:latin typeface="Times New Roman" charset="0"/>
              </a:rPr>
              <a:t> </a:t>
            </a:r>
            <a:r>
              <a:rPr lang="en-US" b="0" i="0" u="none" strike="noStrike" baseline="0" dirty="0" err="1">
                <a:latin typeface="Times New Roman" charset="0"/>
              </a:rPr>
              <a:t>autre</a:t>
            </a:r>
            <a:r>
              <a:rPr lang="en-US" b="0" i="0" u="none" strike="noStrike" baseline="0" dirty="0">
                <a:latin typeface="Times New Roman" charset="0"/>
              </a:rPr>
              <a:t> </a:t>
            </a:r>
            <a:r>
              <a:rPr lang="en-US" b="0" i="0" u="none" strike="noStrike" baseline="0" dirty="0" err="1">
                <a:latin typeface="Times New Roman" charset="0"/>
              </a:rPr>
              <a:t>ici</a:t>
            </a:r>
            <a:r>
              <a:rPr lang="en-US" b="0" i="0" u="none" strike="noStrike" baseline="0" dirty="0">
                <a:latin typeface="Times New Roman" charset="0"/>
              </a:rPr>
              <a:t> </a:t>
            </a:r>
            <a:r>
              <a:rPr lang="en-US" b="0" i="0" u="none" strike="noStrike" baseline="0" dirty="0" err="1">
                <a:latin typeface="Times New Roman" charset="0"/>
              </a:rPr>
              <a:t>puisse</a:t>
            </a:r>
            <a:r>
              <a:rPr lang="en-US" b="0" i="0" u="none" strike="noStrike" baseline="0" dirty="0">
                <a:latin typeface="Times New Roman" charset="0"/>
              </a:rPr>
              <a:t> </a:t>
            </a:r>
            <a:r>
              <a:rPr lang="en-US" b="0" i="0" u="none" strike="noStrike" baseline="0" dirty="0" err="1">
                <a:latin typeface="Times New Roman" charset="0"/>
              </a:rPr>
              <a:t>ennoblir</a:t>
            </a:r>
            <a:r>
              <a:rPr lang="en-US" b="0" i="0" u="none" strike="noStrike" baseline="0" dirty="0">
                <a:latin typeface="Times New Roman" charset="0"/>
              </a:rPr>
              <a:t> le </a:t>
            </a:r>
            <a:r>
              <a:rPr lang="en-US" b="0" i="0" u="none" strike="noStrike" baseline="0" dirty="0" err="1">
                <a:latin typeface="Times New Roman" charset="0"/>
              </a:rPr>
              <a:t>sien</a:t>
            </a:r>
            <a:r>
              <a:rPr lang="en-US" b="0" i="0" u="none" strike="noStrike" baseline="0" dirty="0">
                <a:latin typeface="Times New Roman" charset="0"/>
              </a:rPr>
              <a:t>.</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747752"/>
          </a:xfrm>
        </p:spPr>
        <p:txBody>
          <a:bodyPr/>
          <a:lstStyle/>
          <a:p>
            <a:r>
              <a:rPr lang="en-US" dirty="0"/>
              <a:t>No one has done more in this war.</a:t>
            </a:r>
          </a:p>
          <a:p>
            <a:r>
              <a:rPr lang="en-US" dirty="0"/>
              <a:t>Let someone else gain fame.</a:t>
            </a:r>
            <a:r>
              <a:rPr lang="en-US" dirty="0">
                <a:effectLst/>
              </a:rPr>
              <a:t> </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303" y="0"/>
            <a:ext cx="2477697" cy="2119745"/>
          </a:xfrm>
          <a:prstGeom prst="rect">
            <a:avLst/>
          </a:prstGeom>
        </p:spPr>
      </p:pic>
    </p:spTree>
    <p:extLst>
      <p:ext uri="{BB962C8B-B14F-4D97-AF65-F5344CB8AC3E}">
        <p14:creationId xmlns:p14="http://schemas.microsoft.com/office/powerpoint/2010/main" val="11568607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CURIACE: </a:t>
            </a:r>
            <a:br>
              <a:rPr lang="en-US" b="0" i="0" u="none" strike="noStrike" baseline="0" dirty="0">
                <a:latin typeface="Times New Roman" charset="0"/>
              </a:rPr>
            </a:br>
            <a:r>
              <a:rPr lang="en-US" b="0" i="0" u="none" strike="noStrike" baseline="0" dirty="0">
                <a:latin typeface="Times New Roman" charset="0"/>
              </a:rPr>
              <a:t>Que je </a:t>
            </a:r>
            <a:r>
              <a:rPr lang="en-US" b="0" i="0" u="none" strike="noStrike" baseline="0" dirty="0" err="1">
                <a:latin typeface="Times New Roman" charset="0"/>
              </a:rPr>
              <a:t>souffre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a:t>
            </a:r>
            <a:r>
              <a:rPr lang="en-US" b="0" i="0" u="none" strike="noStrike" baseline="0" dirty="0" err="1">
                <a:latin typeface="Times New Roman" charset="0"/>
              </a:rPr>
              <a:t>mes</a:t>
            </a:r>
            <a:r>
              <a:rPr lang="en-US" b="0" i="0" u="none" strike="noStrike" baseline="0" dirty="0">
                <a:latin typeface="Times New Roman" charset="0"/>
              </a:rPr>
              <a:t> </a:t>
            </a:r>
            <a:r>
              <a:rPr lang="en-US" b="0" i="0" u="none" strike="noStrike" baseline="0" dirty="0" err="1">
                <a:latin typeface="Times New Roman" charset="0"/>
              </a:rPr>
              <a:t>yeux</a:t>
            </a:r>
            <a:r>
              <a:rPr lang="en-US" b="0" i="0" u="none" strike="noStrike" baseline="0" dirty="0">
                <a:latin typeface="Times New Roman" charset="0"/>
              </a:rPr>
              <a:t> </a:t>
            </a:r>
            <a:r>
              <a:rPr lang="en-US" b="0" i="0" u="none" strike="noStrike" baseline="0" dirty="0" err="1">
                <a:latin typeface="Times New Roman" charset="0"/>
              </a:rPr>
              <a:t>qu’on</a:t>
            </a:r>
            <a:r>
              <a:rPr lang="en-US" b="0" i="0" u="none" strike="noStrike" baseline="0" dirty="0">
                <a:latin typeface="Times New Roman" charset="0"/>
              </a:rPr>
              <a:t> </a:t>
            </a:r>
            <a:r>
              <a:rPr lang="en-US" b="0" i="0" u="none" strike="noStrike" baseline="0" dirty="0" err="1">
                <a:latin typeface="Times New Roman" charset="0"/>
              </a:rPr>
              <a:t>ceigne</a:t>
            </a:r>
            <a:r>
              <a:rPr lang="en-US" b="0" i="0" u="none" strike="noStrike" baseline="0" dirty="0">
                <a:latin typeface="Times New Roman" charset="0"/>
              </a:rPr>
              <a:t> </a:t>
            </a:r>
            <a:r>
              <a:rPr lang="en-US" b="0" i="0" u="none" strike="noStrike" baseline="0" dirty="0" err="1">
                <a:latin typeface="Times New Roman" charset="0"/>
              </a:rPr>
              <a:t>une</a:t>
            </a:r>
            <a:r>
              <a:rPr lang="en-US" b="0" i="0" u="none" strike="noStrike" baseline="0" dirty="0">
                <a:latin typeface="Times New Roman" charset="0"/>
              </a:rPr>
              <a:t> </a:t>
            </a:r>
            <a:r>
              <a:rPr lang="en-US" b="0" i="0" u="none" strike="noStrike" baseline="0" dirty="0" err="1">
                <a:latin typeface="Times New Roman" charset="0"/>
              </a:rPr>
              <a:t>autre</a:t>
            </a:r>
            <a:r>
              <a:rPr lang="en-US" b="0" i="0" u="none" strike="noStrike" baseline="0" dirty="0">
                <a:latin typeface="Times New Roman" charset="0"/>
              </a:rPr>
              <a:t> tête</a:t>
            </a:r>
            <a:br>
              <a:rPr lang="en-US" b="0" i="0" u="none" strike="noStrike" baseline="0" dirty="0">
                <a:latin typeface="Times New Roman" charset="0"/>
              </a:rPr>
            </a:br>
            <a:r>
              <a:rPr lang="en-US" b="0" i="0" u="none" strike="noStrike" baseline="0" dirty="0">
                <a:latin typeface="Times New Roman" charset="0"/>
              </a:rPr>
              <a:t>Des </a:t>
            </a:r>
            <a:r>
              <a:rPr lang="en-US" b="0" i="0" u="none" strike="noStrike" baseline="0" dirty="0" err="1">
                <a:latin typeface="Times New Roman" charset="0"/>
              </a:rPr>
              <a:t>lauriers</a:t>
            </a:r>
            <a:r>
              <a:rPr lang="en-US" b="0" i="0" u="none" strike="noStrike" baseline="0" dirty="0">
                <a:latin typeface="Times New Roman" charset="0"/>
              </a:rPr>
              <a:t> </a:t>
            </a:r>
            <a:r>
              <a:rPr lang="en-US" b="0" i="0" u="none" strike="noStrike" baseline="0" dirty="0" err="1">
                <a:latin typeface="Times New Roman" charset="0"/>
              </a:rPr>
              <a:t>immortels</a:t>
            </a:r>
            <a:r>
              <a:rPr lang="en-US" b="0" i="0" u="none" strike="noStrike" baseline="0" dirty="0">
                <a:latin typeface="Times New Roman" charset="0"/>
              </a:rPr>
              <a:t> que la </a:t>
            </a:r>
            <a:r>
              <a:rPr lang="en-US" b="0" i="0" u="none" strike="noStrike" baseline="0" dirty="0" err="1">
                <a:latin typeface="Times New Roman" charset="0"/>
              </a:rPr>
              <a:t>gloire</a:t>
            </a:r>
            <a:r>
              <a:rPr lang="en-US" b="0" i="0" u="none" strike="noStrike" baseline="0" dirty="0">
                <a:latin typeface="Times New Roman" charset="0"/>
              </a:rPr>
              <a:t> </a:t>
            </a:r>
            <a:r>
              <a:rPr lang="en-US" b="0" i="0" u="none" strike="noStrike" baseline="0" dirty="0" err="1">
                <a:latin typeface="Times New Roman" charset="0"/>
              </a:rPr>
              <a:t>m’apprête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Ou</a:t>
            </a:r>
            <a:r>
              <a:rPr lang="en-US" b="0" i="0" u="none" strike="noStrike" baseline="0" dirty="0">
                <a:latin typeface="Times New Roman" charset="0"/>
              </a:rPr>
              <a:t> que tout mon pays </a:t>
            </a:r>
            <a:r>
              <a:rPr lang="en-US" b="0" i="0" u="none" strike="noStrike" baseline="0" dirty="0" err="1">
                <a:latin typeface="Times New Roman" charset="0"/>
              </a:rPr>
              <a:t>reproche</a:t>
            </a:r>
            <a:r>
              <a:rPr lang="en-US" b="0" i="0" u="none" strike="noStrike" baseline="0" dirty="0">
                <a:latin typeface="Times New Roman" charset="0"/>
              </a:rPr>
              <a:t> </a:t>
            </a:r>
            <a:r>
              <a:rPr lang="en-US" b="0" i="0" u="none" strike="noStrike" baseline="0" dirty="0" err="1">
                <a:latin typeface="Times New Roman" charset="0"/>
              </a:rPr>
              <a:t>à</a:t>
            </a:r>
            <a:r>
              <a:rPr lang="en-US" b="0" i="0" u="none" strike="noStrike" baseline="0" dirty="0">
                <a:latin typeface="Times New Roman" charset="0"/>
              </a:rPr>
              <a:t> ma </a:t>
            </a:r>
            <a:r>
              <a:rPr lang="en-US" b="0" i="0" u="none" strike="noStrike" baseline="0" dirty="0" err="1">
                <a:latin typeface="Times New Roman" charset="0"/>
              </a:rPr>
              <a:t>vertu</a:t>
            </a:r>
            <a:br>
              <a:rPr lang="en-US" b="0" i="0" u="none" strike="noStrike" baseline="0" dirty="0">
                <a:latin typeface="Times New Roman" charset="0"/>
              </a:rPr>
            </a:br>
            <a:r>
              <a:rPr lang="en-US" b="0" i="0" u="none" strike="noStrike" baseline="0" dirty="0" err="1">
                <a:latin typeface="Times New Roman" charset="0"/>
              </a:rPr>
              <a:t>Qu’il</a:t>
            </a:r>
            <a:r>
              <a:rPr lang="en-US" b="0" i="0" u="none" strike="noStrike" baseline="0" dirty="0">
                <a:latin typeface="Times New Roman" charset="0"/>
              </a:rPr>
              <a:t> </a:t>
            </a:r>
            <a:r>
              <a:rPr lang="en-US" b="0" i="0" u="none" strike="noStrike" baseline="0" dirty="0" err="1">
                <a:latin typeface="Times New Roman" charset="0"/>
              </a:rPr>
              <a:t>aurait</a:t>
            </a:r>
            <a:r>
              <a:rPr lang="en-US" b="0" i="0" u="none" strike="noStrike" baseline="0" dirty="0">
                <a:latin typeface="Times New Roman" charset="0"/>
              </a:rPr>
              <a:t> </a:t>
            </a:r>
            <a:r>
              <a:rPr lang="en-US" b="0" i="0" u="none" strike="noStrike" baseline="0" dirty="0" err="1">
                <a:latin typeface="Times New Roman" charset="0"/>
              </a:rPr>
              <a:t>triomphé</a:t>
            </a:r>
            <a:r>
              <a:rPr lang="en-US" b="0" i="0" u="none" strike="noStrike" baseline="0" dirty="0">
                <a:latin typeface="Times New Roman" charset="0"/>
              </a:rPr>
              <a:t> </a:t>
            </a:r>
            <a:r>
              <a:rPr lang="en-US" b="0" i="0" u="none" strike="noStrike" baseline="0" dirty="0" err="1">
                <a:latin typeface="Times New Roman" charset="0"/>
              </a:rPr>
              <a:t>si</a:t>
            </a:r>
            <a:r>
              <a:rPr lang="en-US" b="0" i="0" u="none" strike="noStrike" baseline="0" dirty="0">
                <a:latin typeface="Times New Roman" charset="0"/>
              </a:rPr>
              <a:t> </a:t>
            </a:r>
            <a:r>
              <a:rPr lang="en-US" b="0" i="0" u="none" strike="noStrike" baseline="0" dirty="0" err="1">
                <a:latin typeface="Times New Roman" charset="0"/>
              </a:rPr>
              <a:t>j’avais</a:t>
            </a:r>
            <a:r>
              <a:rPr lang="en-US" b="0" i="0" u="none" strike="noStrike" baseline="0" dirty="0">
                <a:latin typeface="Times New Roman" charset="0"/>
              </a:rPr>
              <a:t> </a:t>
            </a:r>
            <a:r>
              <a:rPr lang="en-US" b="0" i="0" u="none" strike="noStrike" baseline="0" dirty="0" err="1">
                <a:latin typeface="Times New Roman" charset="0"/>
              </a:rPr>
              <a:t>combattu</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que sous mon amour ma </a:t>
            </a:r>
            <a:r>
              <a:rPr lang="en-US" b="0" i="0" u="none" strike="noStrike" baseline="0" dirty="0" err="1">
                <a:latin typeface="Times New Roman" charset="0"/>
              </a:rPr>
              <a:t>valeur</a:t>
            </a:r>
            <a:r>
              <a:rPr lang="en-US" b="0" i="0" u="none" strike="noStrike" baseline="0" dirty="0">
                <a:latin typeface="Times New Roman" charset="0"/>
              </a:rPr>
              <a:t> </a:t>
            </a:r>
            <a:r>
              <a:rPr lang="en-US" b="0" i="0" u="none" strike="noStrike" baseline="0" dirty="0" err="1">
                <a:latin typeface="Times New Roman" charset="0"/>
              </a:rPr>
              <a:t>endormie</a:t>
            </a:r>
            <a:br>
              <a:rPr lang="en-US" b="0" i="0" u="none" strike="noStrike" baseline="0" dirty="0">
                <a:latin typeface="Times New Roman" charset="0"/>
              </a:rPr>
            </a:br>
            <a:r>
              <a:rPr lang="en-US" b="0" i="0" u="none" strike="noStrike" baseline="0" dirty="0" err="1">
                <a:latin typeface="Times New Roman" charset="0"/>
              </a:rPr>
              <a:t>Couronne</a:t>
            </a:r>
            <a:r>
              <a:rPr lang="en-US" b="0" i="0" u="none" strike="noStrike" baseline="0" dirty="0">
                <a:latin typeface="Times New Roman" charset="0"/>
              </a:rPr>
              <a:t> </a:t>
            </a:r>
            <a:r>
              <a:rPr lang="en-US" b="0" i="0" u="none" strike="noStrike" baseline="0" dirty="0" err="1">
                <a:latin typeface="Times New Roman" charset="0"/>
              </a:rPr>
              <a:t>tant</a:t>
            </a:r>
            <a:r>
              <a:rPr lang="en-US" b="0" i="0" u="none" strike="noStrike" baseline="0" dirty="0">
                <a:latin typeface="Times New Roman" charset="0"/>
              </a:rPr>
              <a:t> </a:t>
            </a:r>
            <a:r>
              <a:rPr lang="en-US" b="0" i="0" u="none" strike="noStrike" baseline="0" dirty="0" err="1">
                <a:latin typeface="Times New Roman" charset="0"/>
              </a:rPr>
              <a:t>d’exploits</a:t>
            </a:r>
            <a:r>
              <a:rPr lang="en-US" b="0" i="0" u="none" strike="noStrike" baseline="0" dirty="0">
                <a:latin typeface="Times New Roman" charset="0"/>
              </a:rPr>
              <a:t> </a:t>
            </a:r>
            <a:r>
              <a:rPr lang="en-US" b="0" i="0" u="none" strike="noStrike" baseline="0" dirty="0" err="1">
                <a:latin typeface="Times New Roman" charset="0"/>
              </a:rPr>
              <a:t>d’une</a:t>
            </a:r>
            <a:r>
              <a:rPr lang="en-US" b="0" i="0" u="none" strike="noStrike" baseline="0" dirty="0">
                <a:latin typeface="Times New Roman" charset="0"/>
              </a:rPr>
              <a:t> </a:t>
            </a:r>
            <a:r>
              <a:rPr lang="en-US" b="0" i="0" u="none" strike="noStrike" baseline="0" dirty="0" err="1">
                <a:latin typeface="Times New Roman" charset="0"/>
              </a:rPr>
              <a:t>telle</a:t>
            </a:r>
            <a:r>
              <a:rPr lang="en-US" b="0" i="0" u="none" strike="noStrike" baseline="0" dirty="0">
                <a:latin typeface="Times New Roman" charset="0"/>
              </a:rPr>
              <a:t> </a:t>
            </a:r>
            <a:r>
              <a:rPr lang="en-US" b="0" i="0" u="none" strike="noStrike" baseline="0" dirty="0" err="1">
                <a:latin typeface="Times New Roman" charset="0"/>
              </a:rPr>
              <a:t>infamie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1301749"/>
          </a:xfrm>
        </p:spPr>
        <p:txBody>
          <a:bodyPr/>
          <a:lstStyle/>
          <a:p>
            <a:r>
              <a:rPr lang="en-US" dirty="0"/>
              <a:t>CURIACE</a:t>
            </a:r>
          </a:p>
          <a:p>
            <a:r>
              <a:rPr lang="en-US" dirty="0"/>
              <a:t>Let someone else win my laurels? </a:t>
            </a:r>
          </a:p>
          <a:p>
            <a:r>
              <a:rPr lang="en-US" dirty="0"/>
              <a:t>Be blamed if Alba loses?</a:t>
            </a:r>
          </a:p>
          <a:p>
            <a:r>
              <a:rPr lang="en-US" dirty="0"/>
              <a:t>Let my love damage my </a:t>
            </a:r>
            <a:r>
              <a:rPr lang="en-US" dirty="0" err="1"/>
              <a:t>honour</a:t>
            </a:r>
            <a:r>
              <a:rPr lang="en-US" dirty="0"/>
              <a:t>?</a:t>
            </a:r>
            <a:r>
              <a:rPr lang="en-US" dirty="0">
                <a:effectLst/>
              </a:rPr>
              <a:t> </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4158447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i="0" u="none" strike="noStrike" baseline="0" dirty="0">
                <a:latin typeface="Times New Roman" charset="0"/>
              </a:rPr>
              <a:t>Non, </a:t>
            </a:r>
            <a:r>
              <a:rPr lang="en-US" b="0" i="0" u="none" strike="noStrike" baseline="0" dirty="0" err="1">
                <a:latin typeface="Times New Roman" charset="0"/>
              </a:rPr>
              <a:t>Albe</a:t>
            </a:r>
            <a:r>
              <a:rPr lang="en-US" b="0" i="0" u="none" strike="noStrike" baseline="0" dirty="0">
                <a:latin typeface="Times New Roman" charset="0"/>
              </a:rPr>
              <a:t>, après </a:t>
            </a:r>
            <a:r>
              <a:rPr lang="en-US" b="0" i="0" u="none" strike="noStrike" baseline="0" dirty="0" err="1">
                <a:latin typeface="Times New Roman" charset="0"/>
              </a:rPr>
              <a:t>l’honneur</a:t>
            </a:r>
            <a:r>
              <a:rPr lang="en-US" b="0" i="0" u="none" strike="noStrike" baseline="0" dirty="0">
                <a:latin typeface="Times New Roman" charset="0"/>
              </a:rPr>
              <a:t> que </a:t>
            </a:r>
            <a:r>
              <a:rPr lang="en-US" b="0" i="0" u="none" strike="noStrike" baseline="0" dirty="0" err="1">
                <a:latin typeface="Times New Roman" charset="0"/>
              </a:rPr>
              <a:t>j’ai</a:t>
            </a:r>
            <a:r>
              <a:rPr lang="en-US" b="0" i="0" u="none" strike="noStrike" baseline="0" dirty="0">
                <a:latin typeface="Times New Roman" charset="0"/>
              </a:rPr>
              <a:t> </a:t>
            </a:r>
            <a:r>
              <a:rPr lang="en-US" b="0" i="0" u="none" strike="noStrike" baseline="0" dirty="0" err="1">
                <a:latin typeface="Times New Roman" charset="0"/>
              </a:rPr>
              <a:t>reçu</a:t>
            </a:r>
            <a:r>
              <a:rPr lang="en-US" b="0" i="0" u="none" strike="noStrike" baseline="0" dirty="0">
                <a:latin typeface="Times New Roman" charset="0"/>
              </a:rPr>
              <a:t> de </a:t>
            </a:r>
            <a:r>
              <a:rPr lang="en-US" b="0" i="0" u="none" strike="noStrike" baseline="0" dirty="0" err="1">
                <a:latin typeface="Times New Roman" charset="0"/>
              </a:rPr>
              <a:t>toi</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err="1">
                <a:latin typeface="Times New Roman" charset="0"/>
              </a:rPr>
              <a:t>Tu</a:t>
            </a:r>
            <a:r>
              <a:rPr lang="en-US" b="0" i="0" u="none" strike="noStrike" baseline="0" dirty="0">
                <a:latin typeface="Times New Roman" charset="0"/>
              </a:rPr>
              <a:t> ne </a:t>
            </a:r>
            <a:r>
              <a:rPr lang="en-US" b="0" i="0" u="none" strike="noStrike" baseline="0" dirty="0" err="1">
                <a:latin typeface="Times New Roman" charset="0"/>
              </a:rPr>
              <a:t>succomberas</a:t>
            </a:r>
            <a:r>
              <a:rPr lang="en-US" b="0" i="0" u="none" strike="noStrike" baseline="0" dirty="0">
                <a:latin typeface="Times New Roman" charset="0"/>
              </a:rPr>
              <a:t> </a:t>
            </a:r>
            <a:r>
              <a:rPr lang="en-US" b="0" i="0" u="none" strike="noStrike" baseline="0" dirty="0" err="1">
                <a:latin typeface="Times New Roman" charset="0"/>
              </a:rPr>
              <a:t>ni</a:t>
            </a:r>
            <a:r>
              <a:rPr lang="en-US" b="0" i="0" u="none" strike="noStrike" baseline="0" dirty="0">
                <a:latin typeface="Times New Roman" charset="0"/>
              </a:rPr>
              <a:t> </a:t>
            </a:r>
            <a:r>
              <a:rPr lang="en-US" b="0" i="0" u="none" strike="noStrike" baseline="0" dirty="0" err="1">
                <a:latin typeface="Times New Roman" charset="0"/>
              </a:rPr>
              <a:t>vaincras</a:t>
            </a:r>
            <a:r>
              <a:rPr lang="en-US" b="0" i="0" u="none" strike="noStrike" baseline="0" dirty="0">
                <a:latin typeface="Times New Roman" charset="0"/>
              </a:rPr>
              <a:t> que par </a:t>
            </a:r>
            <a:r>
              <a:rPr lang="en-US" b="0" i="0" u="none" strike="noStrike" baseline="0" dirty="0" err="1">
                <a:latin typeface="Times New Roman" charset="0"/>
              </a:rPr>
              <a:t>moi</a:t>
            </a:r>
            <a:r>
              <a:rPr lang="en-US" b="0" i="0" u="none" strike="noStrike" baseline="0" dirty="0">
                <a:latin typeface="Times New Roman" charset="0"/>
              </a:rPr>
              <a:t> ;</a:t>
            </a:r>
            <a:br>
              <a:rPr lang="en-US" b="0" i="0" u="none" strike="noStrike" baseline="0" dirty="0">
                <a:latin typeface="Times New Roman" charset="0"/>
              </a:rPr>
            </a:br>
            <a:r>
              <a:rPr lang="en-US" b="0" i="0" u="none" strike="noStrike" baseline="0" dirty="0" err="1">
                <a:latin typeface="Times New Roman" charset="0"/>
              </a:rPr>
              <a:t>Tu</a:t>
            </a:r>
            <a:r>
              <a:rPr lang="en-US" b="0" i="0" u="none" strike="noStrike" baseline="0" dirty="0">
                <a:latin typeface="Times New Roman" charset="0"/>
              </a:rPr>
              <a:t> </a:t>
            </a:r>
            <a:r>
              <a:rPr lang="en-US" b="0" i="0" u="none" strike="noStrike" baseline="0" dirty="0" err="1">
                <a:latin typeface="Times New Roman" charset="0"/>
              </a:rPr>
              <a:t>m’as</a:t>
            </a:r>
            <a:r>
              <a:rPr lang="en-US" b="0" i="0" u="none" strike="noStrike" baseline="0" dirty="0">
                <a:latin typeface="Times New Roman" charset="0"/>
              </a:rPr>
              <a:t> </a:t>
            </a:r>
            <a:r>
              <a:rPr lang="en-US" b="0" i="0" u="none" strike="noStrike" baseline="0" dirty="0" err="1">
                <a:latin typeface="Times New Roman" charset="0"/>
              </a:rPr>
              <a:t>commis</a:t>
            </a:r>
            <a:r>
              <a:rPr lang="en-US" b="0" i="0" u="none" strike="noStrike" baseline="0" dirty="0">
                <a:latin typeface="Times New Roman" charset="0"/>
              </a:rPr>
              <a:t> ton sort, je </a:t>
            </a:r>
            <a:r>
              <a:rPr lang="en-US" b="0" i="0" u="none" strike="noStrike" baseline="0" dirty="0" err="1">
                <a:latin typeface="Times New Roman" charset="0"/>
              </a:rPr>
              <a:t>t’en</a:t>
            </a:r>
            <a:r>
              <a:rPr lang="en-US" b="0" i="0" u="none" strike="noStrike" baseline="0" dirty="0">
                <a:latin typeface="Times New Roman" charset="0"/>
              </a:rPr>
              <a:t> </a:t>
            </a:r>
            <a:r>
              <a:rPr lang="en-US" b="0" i="0" u="none" strike="noStrike" baseline="0" dirty="0" err="1">
                <a:latin typeface="Times New Roman" charset="0"/>
              </a:rPr>
              <a:t>rendrai</a:t>
            </a:r>
            <a:r>
              <a:rPr lang="en-US" b="0" i="0" u="none" strike="noStrike" baseline="0" dirty="0">
                <a:latin typeface="Times New Roman" charset="0"/>
              </a:rPr>
              <a:t> bon </a:t>
            </a:r>
            <a:r>
              <a:rPr lang="en-US" b="0" i="0" u="none" strike="noStrike" baseline="0" dirty="0" err="1">
                <a:latin typeface="Times New Roman" charset="0"/>
              </a:rPr>
              <a:t>conte</a:t>
            </a:r>
            <a:r>
              <a:rPr lang="en-US" b="0" i="0" u="none" strike="noStrike" baseline="0" dirty="0">
                <a:latin typeface="Times New Roman" charset="0"/>
              </a:rPr>
              <a:t>,</a:t>
            </a:r>
            <a:br>
              <a:rPr lang="en-US" b="0" i="0" u="none" strike="noStrike" baseline="0" dirty="0">
                <a:latin typeface="Times New Roman" charset="0"/>
              </a:rPr>
            </a:br>
            <a:r>
              <a:rPr lang="en-US" b="0" i="0" u="none" strike="noStrike" baseline="0" dirty="0">
                <a:latin typeface="Times New Roman" charset="0"/>
              </a:rPr>
              <a:t>Et </a:t>
            </a:r>
            <a:r>
              <a:rPr lang="en-US" b="0" i="0" u="none" strike="noStrike" baseline="0" dirty="0" err="1">
                <a:latin typeface="Times New Roman" charset="0"/>
              </a:rPr>
              <a:t>vivrai</a:t>
            </a:r>
            <a:r>
              <a:rPr lang="en-US" b="0" i="0" u="none" strike="noStrike" baseline="0" dirty="0">
                <a:latin typeface="Times New Roman" charset="0"/>
              </a:rPr>
              <a:t> sans </a:t>
            </a:r>
            <a:r>
              <a:rPr lang="en-US" b="0" i="0" u="none" strike="noStrike" baseline="0" dirty="0" err="1">
                <a:latin typeface="Times New Roman" charset="0"/>
              </a:rPr>
              <a:t>reproche</a:t>
            </a:r>
            <a:r>
              <a:rPr lang="en-US" b="0" i="0" u="none" strike="noStrike" baseline="0" dirty="0">
                <a:latin typeface="Times New Roman" charset="0"/>
              </a:rPr>
              <a:t>, </a:t>
            </a:r>
            <a:r>
              <a:rPr lang="en-US" b="0" i="0" u="none" strike="noStrike" baseline="0" dirty="0" err="1">
                <a:latin typeface="Times New Roman" charset="0"/>
              </a:rPr>
              <a:t>ou</a:t>
            </a:r>
            <a:r>
              <a:rPr lang="en-US" b="0" i="0" u="none" strike="noStrike" baseline="0" dirty="0">
                <a:latin typeface="Times New Roman" charset="0"/>
              </a:rPr>
              <a:t> </a:t>
            </a:r>
            <a:r>
              <a:rPr lang="en-US" b="0" i="0" u="none" strike="noStrike" baseline="0" dirty="0" err="1">
                <a:latin typeface="Times New Roman" charset="0"/>
              </a:rPr>
              <a:t>périrai</a:t>
            </a:r>
            <a:r>
              <a:rPr lang="en-US" b="0" i="0" u="none" strike="noStrike" baseline="0" dirty="0">
                <a:latin typeface="Times New Roman" charset="0"/>
              </a:rPr>
              <a:t> sans </a:t>
            </a:r>
            <a:r>
              <a:rPr lang="en-US" b="0" i="0" u="none" strike="noStrike" baseline="0" dirty="0" err="1">
                <a:latin typeface="Times New Roman" charset="0"/>
              </a:rPr>
              <a:t>honte</a:t>
            </a:r>
            <a:r>
              <a:rPr lang="en-US" b="0" i="0" u="none" strike="noStrike" baseline="0" dirty="0">
                <a:latin typeface="Times New Roman" charset="0"/>
              </a:rPr>
              <a:t>.	</a:t>
            </a:r>
          </a:p>
        </p:txBody>
      </p:sp>
      <p:sp>
        <p:nvSpPr>
          <p:cNvPr id="4" name="Text Placeholder 3"/>
          <p:cNvSpPr>
            <a:spLocks noGrp="1"/>
          </p:cNvSpPr>
          <p:nvPr>
            <p:ph type="body" idx="1"/>
          </p:nvPr>
        </p:nvSpPr>
        <p:spPr/>
        <p:txBody>
          <a:bodyPr>
            <a:normAutofit fontScale="25000" lnSpcReduction="20000"/>
          </a:bodyPr>
          <a:lstStyle/>
          <a:p>
            <a:endParaRPr lang="en-US"/>
          </a:p>
        </p:txBody>
      </p:sp>
      <p:sp>
        <p:nvSpPr>
          <p:cNvPr id="5" name="Text Placeholder 4"/>
          <p:cNvSpPr>
            <a:spLocks noGrp="1"/>
          </p:cNvSpPr>
          <p:nvPr>
            <p:ph type="body" sz="quarter" idx="13"/>
          </p:nvPr>
        </p:nvSpPr>
        <p:spPr>
          <a:xfrm>
            <a:off x="432000" y="0"/>
            <a:ext cx="3434043" cy="978584"/>
          </a:xfrm>
        </p:spPr>
        <p:txBody>
          <a:bodyPr/>
          <a:lstStyle/>
          <a:p>
            <a:r>
              <a:rPr lang="en-US" dirty="0"/>
              <a:t>No! Alba, I shall be responsible for your fate.</a:t>
            </a:r>
          </a:p>
          <a:p>
            <a:r>
              <a:rPr lang="en-US" dirty="0"/>
              <a:t>I shall live or die with </a:t>
            </a:r>
            <a:r>
              <a:rPr lang="en-US" dirty="0" err="1"/>
              <a:t>honour</a:t>
            </a:r>
            <a:r>
              <a:rPr lang="en-US" dirty="0"/>
              <a:t>.</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508" r="6270" b="13245"/>
          <a:stretch/>
        </p:blipFill>
        <p:spPr>
          <a:xfrm>
            <a:off x="5725392" y="0"/>
            <a:ext cx="2275609" cy="2447214"/>
          </a:xfrm>
          <a:prstGeom prst="rect">
            <a:avLst/>
          </a:prstGeom>
        </p:spPr>
      </p:pic>
    </p:spTree>
    <p:extLst>
      <p:ext uri="{BB962C8B-B14F-4D97-AF65-F5344CB8AC3E}">
        <p14:creationId xmlns:p14="http://schemas.microsoft.com/office/powerpoint/2010/main" val="978002015"/>
      </p:ext>
    </p:extLst>
  </p:cSld>
  <p:clrMapOvr>
    <a:masterClrMapping/>
  </p:clrMapOvr>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Theme.thmx</Template>
  <TotalTime>3760</TotalTime>
  <Words>16259</Words>
  <Application>Microsoft Macintosh PowerPoint</Application>
  <PresentationFormat>On-screen Show (16:9)</PresentationFormat>
  <Paragraphs>925</Paragraphs>
  <Slides>285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285</vt:i4>
      </vt:variant>
    </vt:vector>
  </HeadingPairs>
  <TitlesOfParts>
    <vt:vector size="291" baseType="lpstr">
      <vt:lpstr>Palatino Linotype</vt:lpstr>
      <vt:lpstr>Arial</vt:lpstr>
      <vt:lpstr>Cambria</vt:lpstr>
      <vt:lpstr>Times New Roman</vt:lpstr>
      <vt:lpstr>Calibri</vt:lpstr>
      <vt:lpstr>Default Theme</vt:lpstr>
      <vt:lpstr>Horace    by Pierre Corneille    A Journey in Imagination   through Time and Space.</vt:lpstr>
      <vt:lpstr> You are listening to keyboard pieces by Corneille’s contemporary,    Louis Couperin (b. 1626),   famous for his adventurous experiments with ‘unmeasured’ music.  </vt:lpstr>
      <vt:lpstr> What you are about to hear is our modern re-imagining  of a play, first staged in Paris nearly 400 years ago,    when Europe was still dominated by the myth and reality of Rome  (Catholic Church and Holy Roman Empire). bone</vt:lpstr>
      <vt:lpstr> Corneille (b. 1606) was re-imagining the remote origins of Roman power,   as reported by Virgil and Livy,  1600 years before his day. e</vt:lpstr>
      <vt:lpstr>Livy (b. 59 BC) was re-imagining   the oral history of the Roman Republic,  focussing on a legendary moment, 600 years before his time,  when Rome first began to expand – still under the rule of a King.  bone</vt:lpstr>
      <vt:lpstr>Virgil (b. 70 BC) was re-imagining   the myth of the Foundation of Rome ––   originally as a colony of Alba,  which had been established by Aeneas after the Fall of Troy.</vt:lpstr>
      <vt:lpstr>The subject is mythical, but the two cities are real : —   the hill town of Alba still faces Rome, 20 miles away,   each having been visible from the other across the plain.</vt:lpstr>
      <vt:lpstr>The characters will be identified on screen by portraits like these,  all from the time of Corneille,   matching the language and the date of the play and the music.</vt:lpstr>
      <vt:lpstr>The scene is a Roman villa, home of the Horatii   (which is here imaged as the 17thC had reimagined Roman architecture).   </vt:lpstr>
      <vt:lpstr>   All the action will take place in this magnificent central room.   The womens’ quarters lie off-stage to the right.   The men enter from the outside world, off-stage to the left.  </vt:lpstr>
      <vt:lpstr>Horace    by Pierre Corneille        </vt:lpstr>
      <vt:lpstr>  The armies of Alba and Rome have drawn up in battle formation  close to the walls of the city, right below the south-facing villa.   The aim is to settle once and for all the rival ambitions of the two cities,   bound  together by their origins and much intermarriage.  </vt:lpstr>
      <vt:lpstr>Horace’s wife, Sabine, come from Alba.   Her brother, Curiace, is betrothed to Camille, the sister of Horace.  </vt:lpstr>
      <vt:lpstr>Sabine enters together with her confidante, Julie.   She is weeping at the prospect of the battle   between the citizens of her husband’s family and her own. </vt:lpstr>
      <vt:lpstr>SABINE:  Approuvez ma faiblesse, et souffrez ma douleur ; Elle n’est que trop juste en un si grand malheur :</vt:lpstr>
      <vt:lpstr>Si près de voir sur soi fondre de tels orages, L’ébranlement sied bien aux plus fermes courages ; Et l’esprit le plus mâle et le moins abattu Ne saurait sans désordre exercer sa vertu. </vt:lpstr>
      <vt:lpstr>JULIE:  Mais de cette faiblesse un grand coeur est honteux ;  Il ose espérer tout dans un succès douteux. Les deux camps sont rangés au pied de nos murailles ; Mais Rome ignore encor comme on perd des batailles. Loin de trembler pour elle, il lui faut applaudir : Puisqu’elle va combattre, elle va s’agrandir.</vt:lpstr>
      <vt:lpstr>Bannissez, bannissez une frayeur si vaine, Et concevez des voeux dignes d’une Romaine.</vt:lpstr>
      <vt:lpstr>SABINE:  Je suis romaine, hélas ! puisqu’Horace est romain ; J’en ai reçu le titre en recevant sa main ; Mais ce noeud me tiendrait en esclave enchaînée, S’il m’empêchait de voir en quels lieux je suis née.</vt:lpstr>
      <vt:lpstr>Albe, où j’ai commencé de respirer le jour, Albe, mon cher pays, et mon premier amour ; Lorsqu’entre nous et toi je vois la guerre ouverte, Je crains notre victoire autant que notre perte.</vt:lpstr>
      <vt:lpstr>Rome, si tu te plains que c’est là te trahir, Fais-toi des ennemis que je puisse haïr. Quand je vois de tes murs leur armée et la nôtre, Mes trois frères dans l’une, et mon mari dans l’autre, Puis-je former des voeux, et sans impiété Importuner le ciel pour ta félicité ?</vt:lpstr>
      <vt:lpstr>Je sais que ton état, encore en sa naissance, Ne saurait, sans la guerre, affermir sa puissance ; Je sais qu’il doit s’accroître, et que tes grands destins Ne le borneront pas chez les peuples latins ; Que les dieux t’ont promis l’empire de la terre, Et que tu n’en peux voir l’effet que par la guerre :</vt:lpstr>
      <vt:lpstr>Bien loin de m’opposer à cette noble ardeur Qui suit l’arrêt des dieux et court à ta grandeur, Je voudrais déjà voir tes troupes couronnées, D’un pas victorieux franchir les Pyrénées.</vt:lpstr>
      <vt:lpstr>Va jusqu’en l’orïent pousser tes bataillons ; Va sur les bords du Rhin planter tes pavillons ; Fais trembler sous tes pas les colonnes d’Hercule ; Mais respecte une ville à qui tu dois Romule.</vt:lpstr>
      <vt:lpstr>Ingrate, souviens-toi que du sang de ses rois Tu tiens ton nom, tes murs, et tes premières lois. Albe est ton origine : arrête, et considère Que tu portes le fer dans le sein de ta mère. </vt:lpstr>
      <vt:lpstr>JULIE:  Ce discours me surprend, vu que depuis le temps  Qu’on a contre son peuple armé nos combattants, Je vous ai vu pour elle autant d’indifférence Que si d’un sang romain vous aviez pris naissance. </vt:lpstr>
      <vt:lpstr>SABINE:  Tant qu’on ne s’est choqué qu’en de légers combats,  Trop faibles pour jeter un des partis à bas, Tant qu’un espoir de paix a pu flatter ma peine, Oui, j’ai fait vanité d’être toute romaine.</vt:lpstr>
      <vt:lpstr>Si j’ai vu Rome heureuse avec quelque regret, Soudain j’ai condamné ce mouvement secret ; Et si j’ai ressenti, dans ses destins contraires, Quelque maligne joie en faveur de mes frères, Soudain, pour l’étouffer rappelant ma raison, J’ai pleuré quand la gloire entrait dans leur maison.</vt:lpstr>
      <vt:lpstr>Mais aujourd’hui qu’il faut que l’une ou l’autre tombe, Qu’Albe devienne esclave, ou que Rome succombe, Et qu’après la bataille il ne demeure plus Ni d’obstacle aux vainqueurs, ni d’espoir aux vaincus,</vt:lpstr>
      <vt:lpstr>J’aurais pour mon pays une cruelle haine, Si je pouvais encore être toute romaine, Et si je demandais votre triomphe aux dieux, Au prix de tant de sang qui m’est si précieux.</vt:lpstr>
      <vt:lpstr>Je m’attache un peu moins aux intérêts d’un homme : Je ne suis point pour Albe, et ne suis plus pour Rome; Je crains pour l’une et l’autre en ce dernier effort, Et serai du parti qu’affligera le sort.</vt:lpstr>
      <vt:lpstr>Égale à tous les deux jusques à la victoire, Je prendrai part aux maux sans en prendre à la gloire ; Et je garde, au milieu de tant d’âpres rigueurs, Mes larmes aux vaincus, et ma haine aux vainqueurs. </vt:lpstr>
      <vt:lpstr>Julie speaks with Camille,   whom she has vainly urged to renounce Curiace   (her betrothed lover from Alba),   in favour of her Roman suitor, Valère. </vt:lpstr>
      <vt:lpstr> Julie has tried to discover why Camille is showing signs of despair,   whereas just yesterday, she had seemed full of hope. </vt:lpstr>
      <vt:lpstr>CAMILLE: Enfin mon désespoir parmi ces longs obstacles,  M’a fait avoir recours à la voix des oracles. Écoutez si celui qui me fut hier rendu Eut droit de rassurer mon esprit éperdu.</vt:lpstr>
      <vt:lpstr>Ce Grec si renommé, qui depuis tant d’années Au pied de l’Aventin prédit nos destinées, Lui qu’Apollon jamais n’a fait parler à faux, Me promit par ces vers la fin de mes travaux :</vt:lpstr>
      <vt:lpstr>“ Albe et Rome demain prendront une autre face ; Tes voeux sont exaucés, elles auront la paix, Et tu seras unie avec ton Curiace, Sans qu’aucun mauvais sort t’en sépare jamais. ”</vt:lpstr>
      <vt:lpstr>Je pris sur cet oracle une entière assurance, Et comme le succès passait mon espérance, J’abandonnai mon âme à des ravissements Qui passaient les transports des plus heureux amants.</vt:lpstr>
      <vt:lpstr>Tout ce que je voyais me semblait Curiace ;  Tout ce qu’on me disait me parlait de ses feux ; Tout ce que je disais l’assurait de mes voeux.</vt:lpstr>
      <vt:lpstr>Le combat général aujourd’hui se hasarde ; J’en sus hier la nouvelle, et je n’y pris pas garde : Mon esprit rejetait ces funestes objets, Charmé des doux pensers d’hymen et de la paix.</vt:lpstr>
      <vt:lpstr>La nuit a dissipé des erreurs si charmantes : Mille songes affreux, mille images sanglantes, Ou plutôt mille amas de carnage et d’horreur, M’ont arraché ma joie et rendu ma terreur.</vt:lpstr>
      <vt:lpstr>J’ai vu du sang, des morts, et n’ai rien vu de suite ; Un spectre en paraissant prenait soudain la fuite ; Ils s’effaçaient l’un l’autre, et chaque illusion Redoublait mon effroi par sa confusion.</vt:lpstr>
      <vt:lpstr>JULIE:  C’est en contraire sens qu’un songe s’interprète.</vt:lpstr>
      <vt:lpstr>CAMILLE:  Je le dois croire ainsi, puisque je le souhaite ; Mais je me trouve enfin, malgré tous mes souhaits, Au jour d’une bataille, et non pas d’une paix.</vt:lpstr>
      <vt:lpstr>JULIE:  Par là finit la guerre, et la paix lui succède.</vt:lpstr>
      <vt:lpstr>CAMILLE:  Dure à jamais le mal, s’il y faut ce remède ! Soit que Rome y succombe ou qu’Albe ait le dessous, Cher amant, n’attends plus d’être un jour mon époux ; Jamais, jamais ce nom ne sera pour un homme Qui soit ou le vainqueur, ou l’esclave de Rome.</vt:lpstr>
      <vt:lpstr>Curiace enters unexpectedly, bringing good news.    It has been agreed that the quarrels between the citizens of Rome and Alba   should be resolved once and for all by a ‘judicial combat’   involving just three champions for each side.  </vt:lpstr>
      <vt:lpstr>The losing side would voluntarily become the subjects – not the slaves –   of the winners, in what would be a united empire:     Qu’ils deviennent sujets sans devenir esclaves:     Ainsi nos deux états ne feront qu’un empire.  </vt:lpstr>
      <vt:lpstr>Mais quel objet nouveau se présente en ces lieux ? Est-ce toi, Curiace ? En croirai-je mes yeux ?</vt:lpstr>
      <vt:lpstr>CURIACE:  N’en doutez point, Camille, et revoyez un homme Qui n’est ni le vainqueur ni l’esclave de Rome; Cessez d’appréhender de voir rougir mes mains Du poids honteux des fers ou du sang des Romains.</vt:lpstr>
      <vt:lpstr>J’ai cru que vous aimiez assez Rome et la gloire Pour mépriser ma chaîne et haïr ma victoire ; Et comme également en cette extrémité Je craignais la victoire et la captivité...</vt:lpstr>
      <vt:lpstr>CAMILLE:  Curiace, il suffit, je devine le reste : Tu fuis une bataille à tes voeux si funeste, Et ton coeur, tout à moi, pour ne me perdre pas, Dérobe à ton pays le secours de ton bras.</vt:lpstr>
      <vt:lpstr>Qu’un autre considère ici ta renommée, Et te blâme, s’il veut, de m’avoir trop aimée. </vt:lpstr>
      <vt:lpstr>Mais as-tu vu mon père, et peut-il endurer  Qu’ainsi dans sa maison tu t’oses retirer ? Ne préfère-t-il point l’état à sa famille ? Ne regarde-t-il point Rome plus que sa fille ? Enfin notre bonheur est-il bien affermi ? T’a-t-il vu comme gendre, ou bien comme ennemi ?</vt:lpstr>
      <vt:lpstr>CURIACE:  Il m’a vu comme gendre, avec une tendresse Qui témoignait assez une entière allégresse ;</vt:lpstr>
      <vt:lpstr>Mais il ne m’a point vu, par une trahison, Indigne de l’honneur d’entrer dans sa maison. Je n’abandonne point l’intérêt de ma ville, J’aime encor mon honneur en adorant Camille.</vt:lpstr>
      <vt:lpstr>Tant qu’a duré la guerre, on m’a vu constamment Aussi bon citoyen que véritable amant. D’Albe avec mon amour j’accordais la querelle : Je soupirais pour vous en combattant pour elle ;</vt:lpstr>
      <vt:lpstr>Et s’il fallait encor que l’on en vînt aux coups, Je combattrais pour elle en soupirant pour vous.</vt:lpstr>
      <vt:lpstr>Oui, malgré les désirs de mon âme charmée, Si la guerre durait, je serais dans l’armée : C’est la paix qui chez vous me donne un libre accès, La paix à qui nos feux doivent ce beau succès.</vt:lpstr>
      <vt:lpstr>CAMILLE:  La paix ! Et le moyen de croire un tel miracle ? </vt:lpstr>
      <vt:lpstr>  The plot thickens.  Horace brings news that he and his two brothers have been chosen   to represent Rome in the judicial duel.   Curiace will now, reluctantly, congratulate him on this honour. </vt:lpstr>
      <vt:lpstr>CURIACE:  Ce que je vais vous être et ce que je vous suis  Me font y prendre part autant que je le puis ; Mais un autre intérêt tient ma joie en contrainte, Et parmi ses douceurs mêle beaucoup de crainte :</vt:lpstr>
      <vt:lpstr>La guerre en tel éclat a mis votre valeur,  Que je tremble pour Albe et prévois son malheur : Puisque vous combattez, sa perte est assurée ; En vous faisant nommer, le destin l’a jurée. Je vois trop dans ce choix ses funestes projets, Et me compte déjà pour un de vos sujets.</vt:lpstr>
      <vt:lpstr>HORACE:  Loin de trembler pour Albe, il vous faut plaindre Rome, Voyant ceux qu’elle oublie, et les trois qu’elle nomme. C’est un aveuglement pour elle bien fatal, D’avoir tant à choisir, et de choisir si mal.</vt:lpstr>
      <vt:lpstr>Mille de ses enfants beaucoup plus dignes d’elle Pouvaient bien mieux que nous soutenir sa querelle. Mais quoique ce combat me promette un cercueil, La gloire de ce choix m’enfle d’un juste orgueil ;</vt:lpstr>
      <vt:lpstr>Mon esprit en conçoit une mâle assurance :  J’ose espérer beaucoup de mon peu de vaillance ; Et du sort envieux quels que soient les projets, Je ne me compte point pour un de vos sujets.</vt:lpstr>
      <vt:lpstr>Rome a trop cru de moi ; mais mon âme ravie Remplira son attente, ou quittera la vie. Qui veut mourir, ou vaincre, est vaincu rarement : Ce noble désespoir périt malaisément. Rome, quoi qu’il en soit, ne sera point sujette, Que mes derniers soupirs n’assurent ma défaite.</vt:lpstr>
      <vt:lpstr>CURIACE:  Hélas ! C’est bien ici que je dois être plaint. Ce que veut mon pays, mon amitié le craint. Dures extrémités, de voir Albe asservie, Ou sa victoire au prix d’une si chère vie, Et que l’unique bien où tendent ses désirs S’achète seulement par vos derniers soupirs !</vt:lpstr>
      <vt:lpstr>Quels voeux puis-je former, et quel bonheur attendre ? De tous les deux côtés j’ai des pleurs à répandre ; De tous les deux côtés mes désirs sont trahis.</vt:lpstr>
      <vt:lpstr>HORACE:  Quoi ! Vous me pleureriez mourant pour mon pays ! Pour un coeur généreux ce trépas a des charmes ; La gloire qui le suit ne souffre point de larmes, Et je le recevrais en bénissant mon sort, Si Rome et tout l’état perdaient moins en ma mort.</vt:lpstr>
      <vt:lpstr>CURIACE:  À vos amis pourtant permettez de le craindre ; Dans un si beau trépas ils sont les seuls à plaindre : La gloire en est pour vous, et la perte pour eux ; Il vous fait immortel, et les rend malheureux : On perd tout quand on perd un ami si fidèle. </vt:lpstr>
      <vt:lpstr> A messenger arrives from Alba, bringing bad news.   Curiace and his brothers have been chosen to represent their city …   Despite his love of Camille and his friendship with Horace, Curiace   proudly accepts the mission. </vt:lpstr>
      <vt:lpstr>CURIACE:  Que désormais le ciel, les enfers et la terre  Unissent leurs fureurs à nous faire la guerre ; Que les hommes, les dieux, les démons et le sort Préparent contre nous un général effort !</vt:lpstr>
      <vt:lpstr>Je mets à faire pis, en l’état où nous sommes, Le sort, et les démons, et les dieux, et les hommes. Ce qu’ils ont de cruel, et d’horrible et d’affreux, L’est bienmoins que l’honneur qu’on nous fait à tous deux.</vt:lpstr>
      <vt:lpstr>HORACE:  Le sort qui de l’honneur nous ouvre la barrière Offre à notre constance une illustre matière ; Il épuise sa force à former un malheur Pour mieux se mesurer avec notre valeur ; Et comme il voit en nous des âmes peu communes, Hors de l’ordre commun il nous fait des fortunes.</vt:lpstr>
      <vt:lpstr>Combattre un ennemi pour le salut de tous, Et contre un inconnu s’exposer seul aux coups, D’une simple vertu c’est l’effet ordinaire : Mille déjà l’ont fait, mille pourraient le faire ; Mourir pour le pays est un si digne sort, Qu’on briguerait en foule une si belle mort ;</vt:lpstr>
      <vt:lpstr>Mais vouloir au public immoler ce qu’on aime, S’attacher au combat contre un autre soi-même, Attaquer un parti qui prend pour défenseur Le frère d’une femme et l’amant d’une soeur, Et rompant tous ces noeuds, s’armer pour la patrie Contre un sang qu’on voudrait racheter de sa vie, Une telle vertu n’appartenait qu’à nous ;</vt:lpstr>
      <vt:lpstr>L’éclat de son grand nom lui fait peu de jaloux, Et peu d’hommes au coeur l’ont assez imprimée Pour oser aspirer à tant de renommée.</vt:lpstr>
      <vt:lpstr>CURIACE:  Il est vrai que nos noms ne sauraient plus périr. L’occasion est belle, il nous la faut chérir. Nous serons les miroirs d’une vertu bien rare ;</vt:lpstr>
      <vt:lpstr>Mais votre fermeté tient un peu du barbare : Peu, même des grands coeurs, tireraient vanité D’aller par ce chemin à l’immortalité.</vt:lpstr>
      <vt:lpstr>À quelque prix qu’on mette une telle fumée, L’obscurité vaut mieux que tant de renommée.</vt:lpstr>
      <vt:lpstr>Pour moi, je l’ose dire, et vous l’avez pu voir, Je n’ai point consulté pour suivre mon devoir ; Notre longue amitié, l’amour, ni l’alliance, N’ont pu mettre un moment mon esprit en balance ;</vt:lpstr>
      <vt:lpstr>Et puisque par ce choix Albe montre en effet Qu’elle m’estime autant que Rome vous a fait, Je crois faire pour elle autant que vous pour Rome ;</vt:lpstr>
      <vt:lpstr>J’ai le coeur aussi bon, mais enfin je suis homme : Je vois que votre honneur demande tout mon sang, Que tout le mien consiste à vous percer le flanc, Près d’épouser la soeur, qu’il faut tuer le frère, Et que pour mon pays j’ai le sort si contraire.</vt:lpstr>
      <vt:lpstr>Encor qu’à mon devoir je coure sans terreur, Mon coeur s’en effarouche, et j’en frémis d’horreur ; J’ai pitié de moi-même, et jette un oeil d’envie Sur ceux dont notre guerre a consumé la vie, Sans souhait toutefois de pouvoir reculer.</vt:lpstr>
      <vt:lpstr>Ce triste et fier honneur m’émeut sans m’ébranler : J’aime ce qu’il me donne, et je plains ce qu’il m’ôte ; Et si Rome demande une vertu plus haute, Je rends grâces aux dieux de n’être pas romain, Pour conserver encor quelque chose d’humain.</vt:lpstr>
      <vt:lpstr>HORACE:  Si vous n’êtes romain, soyez digne de l’être ; Et si vous m’égalez, faites-le mieux paraître.</vt:lpstr>
      <vt:lpstr>Notre malheur est grand ; il est au plus haut point ; Je l’envisage entier, mais je n’en frémis point : Contre qui que ce soit que mon pays m’emploie, J’accepte aveuglément cette gloire avec joie ; Celle de recevoir de tels commandements Doit étouffer en nous tous autres sentiments.</vt:lpstr>
      <vt:lpstr>Qui, près de le servir, considère autre chose, À faire ce qu’il doit lâchement se dispose ; Ce droit saint et sacré rompt tout autre lien. Rome a choisi mon bras, je n’examine rien :</vt:lpstr>
      <vt:lpstr>Avec une allégresse aussi pleine et sincère Que j’épousai la soeur, je combattrai le frère ; Et pour trancher enfin ces discours superflus, Albe vous a nommé, je ne vous connais plus.</vt:lpstr>
      <vt:lpstr>CURIACE:  Je vous connais encore, et c’est ce qui me tue ; Mais cette âpre vertu ne m’était pas connue ; Comme notre malheur elle est au plus haut point : Souffrez que je l’admire et ne l’imite point.</vt:lpstr>
      <vt:lpstr>HORACE:  Non, non, n’embrassez pas de vertu par contrainte ; Et puisque vous trouvez plus de charme à la plainte, En toute liberté goûtez un bien si doux ;</vt:lpstr>
      <vt:lpstr>Voici venir ma soeur pour se plaindre avec vous. Je vais revoir la vôtre, et résoudre son âme À se bien souvenir qu’elle est toujours ma femme, À vous aimer encor, si je meurs par vos mains, Et prendre en son malheur des sentiments romains. </vt:lpstr>
      <vt:lpstr>CAMILLE:  Iras-tu, Curiace, et ce funeste honneur  Te plaît-il aux dépens de tout notre bonheur ?</vt:lpstr>
      <vt:lpstr>CURIACE:  Hélas ! Je vois trop bien qu’il faut, quoi que je fasse, Mourir, ou de douleur, ou de la main d’Horace. Je hais cette valeur qui fait qu’Albe m’estime ; Ma flamme au désespoir passe jusques au crime, Elle se prend au ciel, et l’ose quereller ; Je vous plains, je me plains ; mais il y faut aller.</vt:lpstr>
      <vt:lpstr>CAMILLE:  Non ; je te connais mieux, tu veux que je te prie Et qu’ainsi mon pouvoir t’excuse à ta patrie. Tu n’es que trop fameux par tes autres exploits : Albe a reçu par eux tout ce que tu lui dois.</vt:lpstr>
      <vt:lpstr>Autre n’a mieux que toi soutenu cette guerre ; Autre de plus de morts n’a couvert notre terre : Ton nom ne peut plus croître, il ne lui manque rien ; Souffre qu’un autre ici puisse ennoblir le sien.</vt:lpstr>
      <vt:lpstr>CURIACE:  Que je souffre à mes yeux qu’on ceigne une autre tête Des lauriers immortels que la gloire m’apprête, Ou que tout mon pays reproche à ma vertu Qu’il aurait triomphé si j’avais combattu, Et que sous mon amour ma valeur endormie Couronne tant d’exploits d’une telle infamie !</vt:lpstr>
      <vt:lpstr>Non, Albe, après l’honneur que j’ai reçu de toi, Tu ne succomberas ni vaincras que par moi ; Tu m’as commis ton sort, je t’en rendrai bon conte, Et vivrai sans reproche, ou périrai sans honte. </vt:lpstr>
      <vt:lpstr>Vous en pleurez, Camille ?</vt:lpstr>
      <vt:lpstr>CAMILLE:                    Il faut bien que je pleure :  Mon insensible amant ordonne que je meure ; Et quand l’hymen pour nous allume son flambeau, Il l’éteint de sa main pour m’ouvrir le tombeau. </vt:lpstr>
      <vt:lpstr>CURIACE:  N’attaquez plus ma gloire avec tant de douleurs,  Et laissez-moi sauver ma vertu de vos pleurs ; Je sens qu’elle chancelle, et défend mal la place : Plus je suis votre amant, moins je suis Curiace. </vt:lpstr>
      <vt:lpstr> Sabine joins forces with Camille; and the sisters-in-law urge the two   heroes to refuse to take part in the combat.    Husband and betrothed seem to ‘soften, sigh and grow pale’.  </vt:lpstr>
      <vt:lpstr> But Horace’s father appears (le vieil Horace)   and rebukes them both for even listening to the laments of women   who may weaken their resolve.  </vt:lpstr>
      <vt:lpstr> Horace pleads with his father to confine the two women in the house,   lest they should disgrace the men   by appearing on the battlefield and showing their distress. </vt:lpstr>
      <vt:lpstr> Hence Sabine is in effect under house-arrest   when she now appears –– alone, an hour later ––  to give lyric expression to her divided loyalties.  </vt:lpstr>
      <vt:lpstr>SABINE:  Prenons parti, mon âme, en de telles disgrâces :  Soyons femme d’Horace, ou soeur des Curiaces ; Cessons de partager nos inutiles soins ; Souhaitons quelque chose, et craignons un peu moins.</vt:lpstr>
      <vt:lpstr>Mais, las ! Quel parti prendre en un sort si contraire ? Quel ennemi choisir, d’un époux ou d’un frère ? La nature ou l’amour parle pour chacun d’eux, Et la loi du devoir m’attache à tous les deux.</vt:lpstr>
      <vt:lpstr>Sur leurs hauts sentiments réglons plutôt les nôtres ; Soyons femme de l’un ensemble et soeur des autres : Regardons leur honneur comme un souverain bien ; Imitons leur constance, et ne craignons plus rien.</vt:lpstr>
      <vt:lpstr>La mort qui les menace est une mort si belle, Qu’il en faut sans frayeur attendre la nouvelle. N’appelons point alors les destins inhumains ; Songeons pour quelle cause, et non par quelles mains ;</vt:lpstr>
      <vt:lpstr>Revoyons les vainqueurs, sans penser qu’à la gloire Que toute leur maison reçoit de leur victoire ; Et sans considérer aux dépens de quel sang Leur vertu les élève en cet illustre rang,</vt:lpstr>
      <vt:lpstr>Faisons nos intérêts de ceux de leur famille : En l’une je suis femme, en l’autre je suis fille, Et tiens à toutes deux par de si forts liens, Qu’on ne peut triompher que par les bras des miens.</vt:lpstr>
      <vt:lpstr>Fortune, quelques maux que ta rigueur m’envoie, J’ai trouvé les moyens d’en tirer de la joie, Et puis voir aujourd’hui le combat sans terreur, Les morts sans désespoir, les vainqueurs sans horreur.</vt:lpstr>
      <vt:lpstr>Flatteuse illusion, erreur douce et grossière, Vain effort de mon âme, impuissante lumière, De qui le faux brillant prend droit de m’éblouir, Que tu sais peu durer, et tôt t’évanouir !</vt:lpstr>
      <vt:lpstr>Pareille à ces éclairs qui dans le fort des ombres Poussent un jour qui fuit et rend les nuits plus sombres, Tu n’as frappé mes yeux d’un moment de clarté Que pour les abîmer dans plus d’obscurité.</vt:lpstr>
      <vt:lpstr>Tu charmais trop ma peine, et le ciel, qui s’en fâche, Me vend déjà bien cher ce moment de relâche. Je sens mon triste coeur percé de tous les coups Qui m’ôtent maintenant un frère ou mon époux.</vt:lpstr>
      <vt:lpstr>Quand je songe à leur mort, quoi que je me propose, Je songe par quels bras, et non pour quelle cause, Et ne vois les vainqueurs en leur illustre rang Que pour considérer aux dépens de quel sang.</vt:lpstr>
      <vt:lpstr>La maison des vaincus touche seule mon âme : En l’une je suis fille, en l’autre je suis femme,  Et tiens à toutes deux par de si forts liens, Qu’on ne peut triompher que par la mort des miens. </vt:lpstr>
      <vt:lpstr>SABINE:  En est-ce fait, Julie, et que m’apportez-vous ?  Est-ce la mort d’un frère, ou celle d’un époux ? </vt:lpstr>
      <vt:lpstr>JULIE:  Quoi ? Ce qui s’est passé, vous l’ignorez encore ? </vt:lpstr>
      <vt:lpstr>SABINE:  Vous faut-il étonner de ce que je l’ignore, Et ne savez-vous point que de cette maison Pour Camille et pour moi l’on fait une prison ? Julie, on nous renferme, on a peur de nos larmes ; Sans cela nous serions au milieu de leurs armes. </vt:lpstr>
      <vt:lpstr>JULIE:  Il n’était pas besoin d’un si tendre spectacle :  Leur vue à leur combat apporte assez d’obstacle.</vt:lpstr>
      <vt:lpstr>Sitôt qu’ils ont paru prêts à se mesurer, On a dans les deux camps entendu murmurer : À voir de tels amis, des personnes si proches, Venir pour leur patrie aux mortelles approches.  La présence des chefs à peine est respectée,  Leur pouvoir est douteux, leur voix mal écoutée ;</vt:lpstr>
      <vt:lpstr>Le roi même s’étonne ; et pour dernier effort : “Puisque chacun, dit-il, s’échauffe en ce discord, Consultons des grands dieux la majesté sacrée, Et voyons si ce change à leurs bontés agrée.</vt:lpstr>
      <vt:lpstr>Quel impie osera se prendre à leur vouloir, Lorsqu’en un sacrifice ils nous l’auront fait voir ? ”</vt:lpstr>
      <vt:lpstr>Il se tait, et ces mots semblent être des charmes ; Même aux six combattants ils arrachent les armes ; Et ce désir d’honneur qui leur ferme les yeux, Tout aveugle qu’il est, respecte encor les dieux. </vt:lpstr>
      <vt:lpstr>SABINE:  Ma soeur, que je vous die une bonne nouvelle. </vt:lpstr>
      <vt:lpstr>CAMILLE:  Je pense la savoir, s’il faut la nommer telle. On l’a dite à mon père, et j’étais avec lui ; Mais je n’en conçois rien qui flatte mon ennui.</vt:lpstr>
      <vt:lpstr>Ce délai de nos maux rendra leurs coups plus rudes ; Ce n’est qu’un plus long terme à nos inquiétudes ; Et tout l’allégement qu’il en faut espérer, C’est de pleurer plus tard ceux qu’il faudra pleurer.</vt:lpstr>
      <vt:lpstr>SABINE:  Les dieux n’ont pas en vain inspiré ce tumulte.</vt:lpstr>
      <vt:lpstr>CAMILLE:  Disons plutôt, ma soeur, qu’en vain on les consulte. Ces mêmes dieux à Tulle ont inspiré ce choix ; Et la voix du public n’est pas toujours leur voix ;</vt:lpstr>
      <vt:lpstr>Ils descendent bien moins dans de si bas étages Que dans l’âme des rois, leurs vivantes images, De qui l’indépendante et sainte autorité Est un rayon secret de leur divinité.</vt:lpstr>
      <vt:lpstr>JULIE:  C’est vouloir sans raison vous former des obstacles Que de chercher leur voix ailleurs qu’en leurs oracles ; Et vous ne vous pouvez figurer tout perdu, Sans démentir celui qui vous fut hier rendu.</vt:lpstr>
      <vt:lpstr>CAMILLE:  Un oracle jamais ne se laisse comprendre : On l’entend d’autant moins que plus on croit l’entendre ; Et loin de s’assurer sur un pareil arrêt, Qui n’y voit rien d’obscur doit croire que tout l’est. </vt:lpstr>
      <vt:lpstr>SABINE:  Parmi nos déplaisirs souffrez que je vous blâme :  Je ne puis approuver tant de trouble en votre âme; Que feriez-vous, ma soeur, au point où je me vois, Si vous aviez à craindre autant que je le dois.  </vt:lpstr>
      <vt:lpstr>CAMILLE:  Parlez plus sainement de vos maux et des miens :  Chacun voit ceux d’autrui d’un autre oeil que les siens ; Mais à bien regarder ceux où le ciel me plonge, Les vôtres auprès d’eux vous sembleront un songe.</vt:lpstr>
      <vt:lpstr>La seule mort d’Horace est à craindre pour vous. Des frères ne sont rien à l’égal d’un époux ; L’hymen qui nous attache en une autre famille Nous détache de celle où l’on a vécu fille ; On voit d’un oeil divers des noeuds si différents, Et pour suivre un mari l’on quitte ses parents ;</vt:lpstr>
      <vt:lpstr>Mais si près d’un hymen, l’amant que donne un père Nous est moins qu’un époux, et non pas moins qu’un frère ; Nos sentiments entre eux demeurent suspendus, Notre choix impossible, et nos voeux confondus.</vt:lpstr>
      <vt:lpstr>Ainsi, ma soeur, du moins vous avez dans vos plaintes Où porter vos souhaits et terminer vos craintes ; Mais si le ciel s’obstine à nous persécuter, Pour moi, j’ai tout à craindre, et rien à souhaiter.</vt:lpstr>
      <vt:lpstr>SABINE:  Quand il faut que l’un meure et par les mains de l’autre, C’est un raisonnement bien mauvais que le vôtre. </vt:lpstr>
      <vt:lpstr>Quoique ce soient, ma soeur, des noeuds bien différents,  C’est sans les oublier qu’on quitte ses parents : L’hymen n’efface point ces profonds caractères ; Pour aimer un mari, l’on ne hait pas ses frères :</vt:lpstr>
      <vt:lpstr>Mais l’amant qui vous charme et pour qui vous brûlez  Ne vous est, après tout, que ce que vous voulez ; Une mauvaise humeur, un peu de jalousie, En fait assez souvent passer la fantaisie ; Ce que peut le caprice, osez-le par raison, Et laissez votre sang hors de comparaison :</vt:lpstr>
      <vt:lpstr>C’est crime qu’opposer des liens volontaires À ceux que la naissance a rendus nécessaires. Si donc le ciel s’obstine à nous persécuter, Seule j’ai tout à craindre, et rien à souhaiter ;</vt:lpstr>
      <vt:lpstr>Mais pour vous, le devoir vous donne, dans vos plaintes, Où porter vos souhaits et terminer vos craintes.</vt:lpstr>
      <vt:lpstr>CAMILLE:  Je le vois bien, ma soeur, vous n’aimâtes jamais ; Vous ne connaissez point ni l’amour ni ses traits :</vt:lpstr>
      <vt:lpstr>On peut lui résister quand il commence à naître, Mais non pas le bannir quand il s’est rendu maître, Et que l’aveu d’un père, engageant notre foi, A fait de ce tyran un légitime roi :</vt:lpstr>
      <vt:lpstr>Il entre avec douceur, mais il règne par force ; Et quand l’âme une fois a goûté son amorce, Vouloir ne plus aimer, c’est ce qu’elle ne peut, Puisqu’elle ne peut plus vouloir que ce qu’il veut : Ses chaînes sont pour nous aussi fortes que belles.</vt:lpstr>
      <vt:lpstr>LE VIEIL HORACE:  Je viens vous apporter de fâcheuses nouvelles, Mes filles ; mais en vain je voudrais vous celer Ce qu’on ne vous saurait longtemps dissimuler : Vos frères sont aux mains, les dieux ainsi l’ordonnent.</vt:lpstr>
      <vt:lpstr>SABINE:  Je veux bien l’avouer, ces nouvelles m’étonnent ; Et je m’imaginais dans la divinité Beaucoup moins d’injustice, et bien plus de bonté.  Ne nous consolez point : contre tant d’infortune La pitié parle en vain, la raison importune. </vt:lpstr>
      <vt:lpstr>Voyez couler nos pleurs sans y mêler vos larmes ;  Enfin, pour toute grâce, en de tels déplaisirs, Gardez votre constance, et souffrez nos soupirs.</vt:lpstr>
      <vt:lpstr>LE VIEIL HORACE:  Loin de blâmer les pleurs que je vous vois répandre, Je crois faire beaucoup de m’en pouvoir défendre, Et céderais peut-être à de si rudes coups, Si je prenais ici même intérêt que vous :</vt:lpstr>
      <vt:lpstr>Non qu’Albe par son choix m’ait fait haïr vos frères, Tous trois me sont encor des personnes bien chères ;</vt:lpstr>
      <vt:lpstr>Mais enfin l’amitié n’est pas du même rang, Et n’a point les effets de l’amour ni du sang ; Je ne sens point pour eux la douleur qui tourmente Sabine comme soeur, Camille comme amante : Je puis les regarder comme nos ennemis, Et donne sans regret mes souhaits à mes fils.</vt:lpstr>
      <vt:lpstr>Ils sont, grâces aux dieux, dignes de leur patrie ; Aucun étonnement n’a leur gloire flétrie ; Et j’ai vu leur honneur croître de la moitié, Quand ils ont des deux camps refusé la pitié.</vt:lpstr>
      <vt:lpstr>Si par quelque faiblesse ils l’avoient mendiée, Si leur haute vertu ne l’eût répudiée, Ma main bientôt sur eux m’eût vengé hautement De l’affront que m’eût fait ce mol consentement.</vt:lpstr>
      <vt:lpstr>Mais lorsqu’en dépit d’eux on en a voulu d’autres, Je ne le cèle point, j’ai joint mes voeux aux vôtres. Si le ciel pitoyable eût écouté ma voix, Albe serait réduite à faire un autre choix. </vt:lpstr>
      <vt:lpstr>La prudence des dieux autrement en dispose ;  Sur leur ordre éternel mon esprit se repose : Il s’arme en ce besoin de générosité, Et du bonheur public fait sa félicité.</vt:lpstr>
      <vt:lpstr>Tâchez d’en faire autant pour soulager vos peines, Et songez toutes deux que vous êtes romaines : Vous l’êtes devenue, et vous l’êtes encor ;</vt:lpstr>
      <vt:lpstr>Un si glorieux titre est un digne trésor. Un jour, un jour viendra que par toute la terre Rome se fera craindre à l’égal du tonnerre, Et que tout l’univers tremblant dessous ses lois, Ce grand nom deviendra l’ambition des rois : Les dieux à notre Énée ont promis cette gloire. </vt:lpstr>
      <vt:lpstr>Nous venez-vous, Julie, apprendre la victoire ? </vt:lpstr>
      <vt:lpstr>JULIE:  Mais plutôt du combat les funestes effets : Rome est sujette d’Albe, et vos fils sont défaits ; Des trois les deux sont morts, son époux seul vous reste. </vt:lpstr>
      <vt:lpstr>LE VIEIL HORACE:  Ô d’un triste combat effet vraiment funeste !  Rome est sujette d’Albe, et pour l’en garantir Il n’a pas employé jusqu’au dernier soupir !</vt:lpstr>
      <vt:lpstr>Non, non, cela n’est point, on vous trompe, Julie ; Rome n’est point sujette, ou mon fils est sans vie : Je connais mieux mon sang, il sait mieux son devoir.</vt:lpstr>
      <vt:lpstr>JULIE:  Mille, de nos remparts, comme moi l’ont pu voir. Il s’est fait admirer tant qu’ont duré ses frères ; Mais comme il s’est vu seul contre trois adversaires, Près d’être enfermé d’eux, sa fuite l’a sauvé.</vt:lpstr>
      <vt:lpstr>LE VIEIL HORACE:  Et nos soldats trahis ne l’ont point achevé ? Dans leurs rangs à ce lâche ils ont donné retraite ?</vt:lpstr>
      <vt:lpstr>JULIE:  Je n’ai rien voulu voir après cette défaite. </vt:lpstr>
      <vt:lpstr>CAMILLE: Ô mes frères !</vt:lpstr>
      <vt:lpstr>LE VIEIL HORACE:   Tout beau, ne les pleurez pas tous ;  Deux jouissent d’un sort dont leur père est jaloux.</vt:lpstr>
      <vt:lpstr>Que des plus nobles fleurs leur tombe soit couverte ; La gloire de leur mort m’a payé de leur perte : Ce bonheur a suivi leur courage invaincu, Qu’ils ont vu Rome libre autant qu’ils ont vécu, Et ne l’auront point vue obéir qu’à son prince,  Ni d’un état voisin devenir la province.</vt:lpstr>
      <vt:lpstr>Pleurez l’autre, pleurez l’irréparable affront Que sa fuite honteuse imprime à notre front ; Pleurez le déshonneur de toute notre race, Et l’opprobre éternel qu’il laisse au nom d’Horace.</vt:lpstr>
      <vt:lpstr>JULIE:  Que vouliez-vous qu’il fît contre trois ?</vt:lpstr>
      <vt:lpstr>LE VIEIL HORACE:                                   Qu’il mourût, Ou qu’un beau désespoir alors le secourût. N’eût-il que d’un moment reculé sa défaite, Rome eût été du moins un peu plus tard sujette ; Il eût avec honneur laissé mes cheveux gris, Et c’était de sa vie un assez digne prix.</vt:lpstr>
      <vt:lpstr>Il est de tout son sang comptable à sa patrie ; Chaque goutte épargnée a sa gloire flétrie ; Chaque instant de sa vie, après ce lâche tour, Met d’autant plus ma honte avec la sienne au jour.</vt:lpstr>
      <vt:lpstr>J’en romprai bien le cours, et ma juste colère, Contre un indigne fils usant des droits d’un père, Saura bien faire voir dans sa punition L'éclatant désaveu d'une telle action. </vt:lpstr>
      <vt:lpstr> Valère (Camille’s Roman suitor) brings a more recent report.   Horace’s apparent flight had been a ploy to separate his three   opponents and kill them one at a time.   Horace is the victor.   Rome is victorious. </vt:lpstr>
      <vt:lpstr> The king of Rome, Tullus, is already making his way to the house  as a public expression of thanksgiving for the victory.    On hearing this, the exultant father will now urge his daughter  to welcome the brother who has killed her betrothed... </vt:lpstr>
      <vt:lpstr>LE VIEIL HORACE:  Ma fille, il n’est plus temps de répandre des pleurs ;  Il sied mal d’en verser où l’on voit tant d’honneurs ; On pleure injustement des pertes domestiques, Quand on en voit sortir des victoires publiques.</vt:lpstr>
      <vt:lpstr>Rome triomphe d’Albe, et c’est assez pour nous ; Tous nos maux à ce prix doivent nous être doux.</vt:lpstr>
      <vt:lpstr>En la mort d’un amant vous ne perdez qu’un homme Dont la perte est aisée à réparer dans Rome; Après cette victoire, il n’est point de Romain Qui ne soit glorieux de vous donner la main. </vt:lpstr>
      <vt:lpstr>Cependant étouffez cette lâche tristesse ;  Recevez le vainqueur avec moins de faiblesse ;  Faites-vous voir sa soeur, et qu’en un même flanc Le ciel vous a tous deux formés d’un même sang. </vt:lpstr>
      <vt:lpstr>CAMILLE:  Oui, je lui ferai voir, par d’infaillibles marques,  Qu’un véritable amour brave la main des Parques, Et ne prend point de lois de ces cruels tyrans Qu’un astre injurieux nous donne pour parents.</vt:lpstr>
      <vt:lpstr>Tu blâmes ma douleur, tu l’oses nommer lâche ; Je l’aime d’autant plus que plus elle te fâche, Impitoyable père, et par un juste effort Je la veux rendre égale aux rigueurs de mon sort. </vt:lpstr>
      <vt:lpstr>On demande ma joie en un jour si funeste ;  Il me faut applaudir aux exploits du vainqueur, Et baiser une main qui me perce le coeur.</vt:lpstr>
      <vt:lpstr>En un sujet de pleurs si grand, si légitime, Se plaindre est une honte, et soupirer un crime ; Leur brutale vertu veut qu’on s’estime heureux, Et si l’on n’est barbare, on n’est point généreux.</vt:lpstr>
      <vt:lpstr>Dégénérons, mon coeur, d’un si vertueux père ; Soyons indigne soeur d’un si généreux frère : C’est gloire de passer pour un coeur abattu, Quand la brutalité fait la haute vertu.</vt:lpstr>
      <vt:lpstr>Éclatez, mes douleurs : à quoi bon vous contraindre ? Quand on a tout perdu, que saurait-on plus craindre ? Pour ce cruel vainqueur n’ayez point de respect ; Loin d’éviter ses yeux, croissez à son aspect ;</vt:lpstr>
      <vt:lpstr>Offensez sa victoire, irritez sa colère, Et prenez, s’il se peut, plaisir à lui déplaire. Il vient : préparons-nous à montrer constamment Ce que doit une amante à la mort d’un amant.</vt:lpstr>
      <vt:lpstr> Horace enters triumphantly.  He is followed by Procule, bearing the three swords   of the vanquished Curiatii. </vt:lpstr>
      <vt:lpstr>HORACE:  Ma soeur, voici le bras qui venge nos deux frères, Le bras qui rompt le cours de nos destins contraires, Qui nous rend maîtres d’Albe ; enfin voici le bras Qui seul fait aujourd’hui le sort de deux états.  </vt:lpstr>
      <vt:lpstr>Vois ces marques d’honneur, ces témoins de ma gloire,  Et rends ce que tu dois à l’heur de ma victoire.</vt:lpstr>
      <vt:lpstr>CAMILLE:  Recevez donc mes pleurs, c’est ce que je lui dois. </vt:lpstr>
      <vt:lpstr>HORACE:  Rome n’en veut point voir après de tels exploits, Et nos deux frères morts dans le malheur des armes Sont trop payés de sang pour exiger des larmes : Quand la perte est vengée, on n’a plus rien perdu.</vt:lpstr>
      <vt:lpstr>CAMILLE:  Puisqu’ils sont satisfaits par le sang épandu, Je cesserai pour eux de paraître affligée, Et j’oublierai leur mort que vous avez vengée ;</vt:lpstr>
      <vt:lpstr>Mais qui me vengera de celle d’un amant, Pour me faire oublier sa perte en un moment?</vt:lpstr>
      <vt:lpstr>HORACE:  Que dis-tu, malheureuse ?</vt:lpstr>
      <vt:lpstr>CAMILLE:  Ô mon cher Curiace !</vt:lpstr>
      <vt:lpstr>HORACE:  Ô d’une indigne soeur insupportable audace ! D’un ennemi public dont je reviens vainqueur Le nom est dans ta bouche et l’amour dans ton coeur ! Ton ardeur criminelle à la vengeance aspire ! Ta bouche la demande, et ton coeur la respire !</vt:lpstr>
      <vt:lpstr>Suis moins ta passion, règle mieux tes désirs, Ne me fais plus rougir d’entendre tes soupirs ; Tes flammes désormais doivent être étouffées ; Bannis-les de ton âme, et songe à mes trophées : Qu’ils soient dorénavant ton unique entretien.</vt:lpstr>
      <vt:lpstr>CAMILLE:  Donne-moi donc, barbare, un coeur comme le tien ; Et si tu veux enfin que je t’ouvre mon âme, Rends-moi mon Curiace, ou laisse agir ma flamme : Ma joie et mes douleurs dépendaient de son sort ; Je l’adorais vivant, et je le pleure mort.</vt:lpstr>
      <vt:lpstr>Ne cherche plus ta soeur où tu l’avais laissée ; Tu ne revois en moi qu’une amante offensée, Qui comme une furie attachée à tes pas, Te veut incessamment reprocher son trépas.</vt:lpstr>
      <vt:lpstr>Tigre altéré de sang, qui me défends les larmes, Qui veux que dans sa mort je trouve encor des charmes, Et que jusques au ciel élevant tes exploits, Moi-même je le tue une seconde fois !</vt:lpstr>
      <vt:lpstr>Puissent tant de malheurs accompagner ta vie, Que tu tombes au point de me porter envie ; Et toi, bientôt souiller par quelque lâcheté Cette gloire si chère à ta brutalité !</vt:lpstr>
      <vt:lpstr>HORACE:  Ô ciel ! Qui vit jamais une pareille rage ! Crois-tu donc que je sois insensible à l’outrage, Que je souffre en mon sang ce mortel déshonneur ?</vt:lpstr>
      <vt:lpstr>Aime, aime cette mort qui fait notre bonheur, Et préfère du moins au souvenir d’un homme Ce que doit ta naissance aux intérêts de Rome.</vt:lpstr>
      <vt:lpstr>CAMILLE:  Rome, l’unique objet de mon ressentiment ! Rome, à qui vient ton bras d’immoler mon amant ! Rome qui t’a vu naître, et que ton coeur adore ! Rome enfin que je hais parce qu’elle t’honore !</vt:lpstr>
      <vt:lpstr>Puissent tous ses voisins ensemble conjurés Saper ses fondements encor mal assurés ! Et si ce n’est assez de toute l’Italie, Que l’orient contre elle à l’occident s’allie ; Que cent peuples unis des bouts de l’univers Passent pour la détruire et les monts et les mers !</vt:lpstr>
      <vt:lpstr>Qu’elle-même sur soi renverse ses murailles, Et de ses propres mains déchire ses entrailles ! Que le courroux du ciel allumé par mes voeux Fasse pleuvoir sur elle un déluge de feux !</vt:lpstr>
      <vt:lpstr>Puissé-je de mes yeux y voir tomber ce foudre, Voir ses maisons en cendre, et tes lauriers en poudre, Voir le dernier Romain à son dernier soupir, Moi seule en être cause, et mourir de plaisir !   (exit)</vt:lpstr>
      <vt:lpstr>HORACE:  C’est trop, ma patience à la raison fait place ; Va dedans les enfers plaindre ton Curiace.  </vt:lpstr>
      <vt:lpstr>CAMILLE:  Ah ! Traître !   HORACE:           Ainsi reçoive un châtiment soudain Quiconque ose pleurer un ennemi romain !</vt:lpstr>
      <vt:lpstr>PROCULE:  Que venez-vous de faire ? HORACE:                                     Un acte de justice : Un semblable forfait veut un pareil supplice.</vt:lpstr>
      <vt:lpstr>PROCULE:  Vous deviez la traiter avec moins de rigueur.</vt:lpstr>
      <vt:lpstr>HORACE:  Ne me dis point qu’elle est et mon sang et ma soeur. Mon père ne peut plus l’avouer pour sa fille : Qui maudit son pays renonce à sa famille ; Des noms si pleins d’amour ne lui sont plus permis ; De ses plus chers parents il fait ses ennemis :</vt:lpstr>
      <vt:lpstr>Le sang même les arme en haine de son crime. La plus prompte vengeance en est plus légitime ; Et ce souhait impie, encore qu’impuissant, Est un monstre qu’il faut étouffer en naissant.</vt:lpstr>
      <vt:lpstr>SABINE:  À quoi s’arrête ici ton illustre colère ? Viens voir mourir ta soeur dans les bras de ton père ; Viens repaître tes yeux d’un spectacle si doux : Ou si tu n’es point las de ces généreux coups, Immole au cher pays des vertueux Horaces Ce reste malheureux du sang des Curiaces.</vt:lpstr>
      <vt:lpstr>Si prodigue du tien, n’épargne pas le leur ; Joins Sabine à Camille, et ta femme à ta soeur ; Nos crimes sont pareils, ainsi que nos misères ; Je soupire comme elle, et déplore mes frères :</vt:lpstr>
      <vt:lpstr>Plus coupable en ce point contre tes dures lois, Qu’elle n’en pleurait qu’un, et que j’en pleure trois, Qu’après son châtiment, ma faute continue.</vt:lpstr>
      <vt:lpstr>HORACE:  Sèche tes pleurs, Sabine, ou les cache à ma vue : Rends-toi digne du nom de ma chaste moitié, Et ne m’accable point d’une indigne pitié.</vt:lpstr>
      <vt:lpstr>Si l’absolu pouvoir d’une pudique flamme Ne nous laisse à tous deux qu’un penser et qu’une âme, C’est à toi d’élever tes sentiments aux miens, Non à moi de descendre à la honte des tiens.</vt:lpstr>
      <vt:lpstr>Je t’aime, et je connais la douleur qui te presse ; Embrasse ma vertu pour vaincre ta faiblesse, Participe à ma gloire au lieu de la souiller. Tâche à t’en revêtir, non à m’en dépouiller.</vt:lpstr>
      <vt:lpstr>Es-tu de mon honneur si mortelle ennemie, Que je te plaise mieux couvert d’une infamie ? Sois plus femme que soeur, et te réglant sur moi, Fais-toi de mon exemple une immuable loi.</vt:lpstr>
      <vt:lpstr>SABINE:  Cherche pour t’imiter des âmes plus parfaites.</vt:lpstr>
      <vt:lpstr>Je ne t’impute point les pertes que j’ai faites, J’en ai les sentiments que je dois en avoir, Et je m’en prends au sort plutôt qu’à ton devoir ;</vt:lpstr>
      <vt:lpstr>Mais enfin je renonce à la vertu romaine, Si pour la posséder je dois être inhumaine ; Et ne puis voir en moi la femme du vainqueur Sans y voir des vaincus la déplorable soeur.</vt:lpstr>
      <vt:lpstr>Prenons part en public aux victoires publiques ; Pleurons dans la maison nos malheurs domestiques, Et ne regardons point des biens communs à tous, Quand nous voyons des maux qui ne sont que pour nous.</vt:lpstr>
      <vt:lpstr>Pourquoi veux-tu, cruel, agir d’une autre sorte ? Laisse en entrant ici tes lauriers à la porte ; Mêle tes pleurs aux miens. </vt:lpstr>
      <vt:lpstr>Quoi ? Ces lâches discours N’arment point ta vertu contre mes tristes jours ? Mon crime redoublé n’émeut point ta colère ?</vt:lpstr>
      <vt:lpstr>Que Camille est heureuse ! Elle a pu te déplaire ; Elle a reçu de toi ce qu’elle a prétendu, Et recouvre là-bas tout ce qu’elle a perdu. </vt:lpstr>
      <vt:lpstr>Cher époux, cher auteur du tourment qui me presse, Écoute la pitié, si ta colère cesse ; Exerce l’une ou l’autre, après de tels malheurs, À punir ma faiblesse, ou finir mes douleurs :</vt:lpstr>
      <vt:lpstr>Je demande la mort pour grâce, ou pour supplice ; Qu’elle soit un effet d’amour ou de justice, N’importe : tous ses traits n’auront rien que de doux, Si je les vois partir de la main d’un époux.</vt:lpstr>
      <vt:lpstr> Two hours have passed.    Father and son enter.   They are discussing their attitudes to the killing of Camille   while they await the arrival of the King. </vt:lpstr>
      <vt:lpstr> The King, Tullus, has set out with the intention   of paying tribute to Horace as the Saviour of Rome.     He is about to find himself in the role of supreme judge   in a summary trial of Horace –– as a Parricide. </vt:lpstr>
      <vt:lpstr>LE VIEIL HORACE:  Je ne plains point Camille : elle était criminelle ; </vt:lpstr>
      <vt:lpstr>Je me tiens plus à plaindre, et je te plains plus qu’elle : Moi, d’avoir mis au jour un coeur si peu romain ; Toi, d’avoir par sa mort déshonoré ta main.</vt:lpstr>
      <vt:lpstr>Je ne la trouve point injuste ni trop prompte ; Mais tu pouvais, mon fils, t’en épargner la honte : Son crime, quoique énorme et digne du trépas, Était mieux impuni que puni par ton bras.</vt:lpstr>
      <vt:lpstr>HORACE:  Disposez de mon sang, les lois vous en font maître ;  J’ai cru devoir le sien aux lieux qui m’ont vu naître. </vt:lpstr>
      <vt:lpstr>Ma main n’a pu souffrir de crime en votre race ;  Ne souffrez point de tache en la maison d’Horace. C’est en ces actions dont l’honneur est blessé Qu’un père tel que vous se montre intéressé :</vt:lpstr>
      <vt:lpstr>Son amour doit se taire où toute excuse est nulle ; Lui-même il y prend part lorsqu’il les dissimule ; Et de sa propre gloire il fait trop peu de cas, Quand il ne punit point ce qu’il n’approuve pas.</vt:lpstr>
      <vt:lpstr>LE VIEIL HORACE:  Il n’use pas toujours d’une rigueur extrême; Il épargne ses fils bien souvent pour soi-même ; Sa vieillesse sur eux aime à se soutenir, Et ne les punit point, de peur de se punir. Je te vois d’un autre oeil que tu ne te regardes ; Je sais...</vt:lpstr>
      <vt:lpstr>Mais le roi vient, je vois entrer ses gardes.</vt:lpstr>
      <vt:lpstr> Ah ! Sire, un tel honneur a trop d’excès pour moi ; Ce n’est point en ce lieu que je dois voir mon roi : Permettez qu’à genoux...</vt:lpstr>
      <vt:lpstr>TULLE:                 Non, levez-vous, mon père : Je fais ce qu’en ma place un bon prince doit faire. Un si rare service et si fort important Veut l’honneur le plus rare et le plus éclatant. Vous en aviez déjà sa parole pour gage ; Je ne l’ai pas voulu différer davantage.</vt:lpstr>
      <vt:lpstr>J’ai su par son rapport, et je n’en doutais pas, Comme de vos deux fils vous portez le trépas, Et que déjà votre âme étant trop résolue, Ma consolation vous serait superflue ;</vt:lpstr>
      <vt:lpstr>Mais je viens de savoir quel étrange malheur D’un fils victorieux a suivi la valeur, Et que son trop d’amour pour la cause publique Par ses mains à son père ôte une fille unique.</vt:lpstr>
      <vt:lpstr>Ce coup est un peu rude à l’esprit le plus fort ; Et je doute comment vous portez cette mort.</vt:lpstr>
      <vt:lpstr>LE VIEIL HORACE:  Sire, avec déplaisir, mais avec patience. TULLE:  C’est l’effet vertueux de votre expérience. </vt:lpstr>
      <vt:lpstr>VALÈRE:  Sire, puisque le ciel entre les mains des rois  Dépose sa justice et la force des lois, Et que l’état demande aux princes légitimes Des prix pour les vertus, des peines pour les crimes, Souffrez qu’un bon sujet vous fasse souvenir Que vous plaignez beaucoup ce qu’il vous faut punir ; Souffrez...</vt:lpstr>
      <vt:lpstr>LE VIEIL HORACE:   Quoi ? Qu’on envoie un vainqueur au supplice ?</vt:lpstr>
      <vt:lpstr>TULLE:  Permettez qu’il achève, et je ferai justice : J’aime à la rendre à tous, à toute heure, en tout lieu. C’est par elle qu’un roi se fait un demi-dieu ; Et c’est dont je vous plains, qu’après un tel service On puisse contre lui me demander justice.</vt:lpstr>
      <vt:lpstr>VALÈRE:  Souffrez donc, ô grand roi, le plus juste des rois, Que tous les gens de bien vous parlent par ma voix. </vt:lpstr>
      <vt:lpstr>Mais puisque d’un tel crime il s’est montré capable,  Qu’il triomphe en vainqueur, et périsse en coupable. Arrêtez sa fureur, et sauvez de ses mains, Si vous voulez régner, le reste des Romains : Il y va de la perte ou du salut du reste. </vt:lpstr>
      <vt:lpstr>Vous avez à demain remis le sacrifice :  Pensez-vous que les dieux, vengeurs des innocents, D’une main parricide acceptent de l’encens ?</vt:lpstr>
      <vt:lpstr>Sur vous ce sacrilège attirerait sa peine ; Ne le considérez qu’en objet de leur haine, Et croyez avec nous qu’en tous ses trois combats Le bon destin de Rome a plus fait que son bras,</vt:lpstr>
      <vt:lpstr>Puisque ces mêmes dieux, auteurs de sa victoire, Ont permis qu’aussitôt il en souillât la gloire, Et qu’un si grand courage, après ce noble effort, Fût digne en même jour de triomphe et de mort.</vt:lpstr>
      <vt:lpstr>Sire, c’est ce qu’il faut que votre arrêt décide. En ce lieu Rome a vu le premier parricide ; La suite en est à craindre, et la haine des cieux : Sauvez-nous de sa main, et redoutez les dieux.</vt:lpstr>
      <vt:lpstr>TULLE:  Défendez-vous, Horace.</vt:lpstr>
      <vt:lpstr>HORACE:                         À quoi bon me défendre ? Vous savez l’action, vous la venez d’entendre ; Ce que vous en croyez me doit être une loi.</vt:lpstr>
      <vt:lpstr>Sire, on se défend mal contre l’avis d’un roi, Et le plus innocent devient soudain coupable, Quand aux yeux de son prince il paraît condamnable. C’est crime qu’envers lui se vouloir excuser : Notre sang est son bien, il en peut disposer ;  Et c’est à nous de croire, alors qu’il en dispose,  Qu’il ne s’en prive point sans une juste cause.</vt:lpstr>
      <vt:lpstr> Horace continues, at some length, to insist he is willing   and even anxious to die —   but on his own terms, and for his own reasons.  </vt:lpstr>
      <vt:lpstr> He does not regret killing his own flesh and blood: Camille deserved to die   for her blasphemy against Rome.   On the contrary, he has scaled a peak of Roman virtue from which   there can only be a descent and decline.</vt:lpstr>
      <vt:lpstr> Never again will there be such an opportunity for him to secure   immortal glory.   However, he begs to be allowed to die by his own hand   in order to preserve his glory undimmed. </vt:lpstr>
      <vt:lpstr> Sabine enters, throws herself at the knees of Tullus    and makes a no less eccentric plea.     It is indeed just that the Parricide be punished to expiate the crime   and to propitiate the gods and the shade of Camille.  </vt:lpstr>
      <vt:lpstr>  But let her, Sabine, be allowed to replace her husband   as the sacrificial victim.   By this expedient, Horace will in fact suffer more —   and Rome will retain the services of its best defender!</vt:lpstr>
      <vt:lpstr> The final sequence begins with the summing up for the defence   by Horace’s father.    He will reject Valère’s rational arguments in favour of the death penalty.   He will also reject Horace’s plea to be allowed to kill himself.  </vt:lpstr>
      <vt:lpstr>LE VIEIL HORACE:  Sire, c’est donc à moi de répondre à Valère.  Mes enfants avec lui conspirent contre un père : Tous trois veulent me perdre, et s’arment sans raison Contre si peu de sang qui reste en ma maison. </vt:lpstr>
      <vt:lpstr>Un premier mouvement ne fut jamais un crime ;  Et la louange est due, au lieu du châtiment, Quand la vertu produit ce premier mouvement.</vt:lpstr>
      <vt:lpstr>Aimer nos ennemis avec idolâtrie, De rage en leur trépas maudire la patrie, Souhaiter à l’état un malheur infini, C’est ce qu’on nomme crime, et ce qu’il a puni.</vt:lpstr>
      <vt:lpstr>Le seul amour de Rome a sa main animée : Il serait innocent s’il l’avait moins aimée. </vt:lpstr>
      <vt:lpstr> Qu’ai-je dit, sire ? Il l’est, et ce bras paternel L’aurait déjà puni s’il était criminel : J’aurais su mieux user de l’entière puissance Que me donnent sur lui les droits de la naissance ; J’aime trop l’honneur, sire, et ne suis point de rang À souffrir ni d’affront ni de crime en mon sang. </vt:lpstr>
      <vt:lpstr>Sire, ne donnez rien à mes débiles ans :  Rome aujourd’hui m’a vu père de quatre enfants ; Trois en ce même jour sont morts pour sa querelle ; Il m’en reste encore un, conservez-le pour elle : N’ôtez pas à ses murs un si puissant appui ; Et souffrez, pour finir, que je m’adresse à lui : </vt:lpstr>
      <vt:lpstr>Horace, ne crois pas que le peuple stupide Soit le maître absolu d’un renom bien solide : Sa voix tumultueuse assez souvent fait bruit ; Mais un moment l’élève, un moment le détruit. </vt:lpstr>
      <vt:lpstr>Ne hais donc plus la vie, et du moins vis pour moi,  Et pour servir encor ton pays et ton roi. Sire, j’en ai trop dit ; mais l’affaire vous touche ; Et Rome toute entière a parlé par ma bouche.</vt:lpstr>
      <vt:lpstr>VALÈRE:  Sire, permettez-moi... TULLE:                             Valère, c’est assez : Vos discours par les leurs ne sont pas effacés ; J’en garde en mon esprit les forces plus pressantes, Et toutes vos raisons me sont encor présentes.</vt:lpstr>
      <vt:lpstr>Cette énorme action faite presque à nos yeux Outrage la nature, et blesse jusqu’aux dieux. Un premier mouvement qui produit un tel crime Ne saurait lui servir d’excuse légitime :</vt:lpstr>
      <vt:lpstr>Les moins sévères lois en ce point sont d’accord ; Et si nous les suivons, il est digne de mort.</vt:lpstr>
      <vt:lpstr>Si d’ailleurs nous voulons regarder le coupable, Ce crime, quoique grand, énorme, inexcusable, Vient de la même épée et part du même bras Qui me fait aujourd’hui maître de deux états.</vt:lpstr>
      <vt:lpstr>Deux sceptres en ma main, Albe à Rome asservie, Parlent bien hautement en faveur de sa vie : </vt:lpstr>
      <vt:lpstr>Et l’art et le pouvoir d’affermir des couronnes  Sont des dons que le ciel fait à peu de personnes. De pareils serviteurs sont les forces des rois, Et de pareils aussi sont au-dessus des lois.</vt:lpstr>
      <vt:lpstr>Vis donc, Horace, vis, guerrier trop magnanime : Ta vertu met ta gloire au-dessus de ton crime; Sa chaleur généreuse a produit ton forfait ; D’une cause si belle il faut souffrir l’effet.</vt:lpstr>
      <vt:lpstr>Vis pour servir l’état ; vis, mais aime Valère : Qu’il ne reste entre vous ni haine ni colère.</vt:lpstr>
      <vt:lpstr>Sabine, écoutez moins la douleur qui vous presse ;  Chassez de ce grand coeur ces marques de faiblesse : C’est en séchant vos pleurs que vous vous montrerez La véritable soeur de ceux que vous pleurez.</vt:lpstr>
      <vt:lpstr>Mais nous devons aux dieux demain un sacrifice ;  Et nous aurions le ciel à nos voeux mal propice, Si nos prêtres, avant que de sacrifier, Ne trouvaient les moyens de le purifier : Son père en prendra soin ; il lui sera facile D’apaiser tout d’un temps les mânes de Camille.</vt:lpstr>
      <vt:lpstr>Je la plains ; et pour rendre à son sort rigoureux Ce que peut souhaiter son esprit amoureux, Puisqu’en un même jour l’ardeur d’un même zèle Achève le destin de son amant et d’elle, Je veux qu’un même jour, témoin de leurs deux morts, En un même tombeau voie enfermer leurs corps.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Harrison</dc:creator>
  <cp:lastModifiedBy>Patrick Boyde</cp:lastModifiedBy>
  <cp:revision>350</cp:revision>
  <dcterms:created xsi:type="dcterms:W3CDTF">2016-11-06T16:33:49Z</dcterms:created>
  <dcterms:modified xsi:type="dcterms:W3CDTF">2023-08-04T18:00:52Z</dcterms:modified>
</cp:coreProperties>
</file>